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723" r:id="rId5"/>
    <p:sldMasterId id="2147483734" r:id="rId6"/>
  </p:sldMasterIdLst>
  <p:notesMasterIdLst>
    <p:notesMasterId r:id="rId64"/>
  </p:notesMasterIdLst>
  <p:sldIdLst>
    <p:sldId id="349" r:id="rId7"/>
    <p:sldId id="2891" r:id="rId8"/>
    <p:sldId id="2855" r:id="rId9"/>
    <p:sldId id="999" r:id="rId10"/>
    <p:sldId id="2856" r:id="rId11"/>
    <p:sldId id="2915" r:id="rId12"/>
    <p:sldId id="2919" r:id="rId13"/>
    <p:sldId id="2910" r:id="rId14"/>
    <p:sldId id="2906" r:id="rId15"/>
    <p:sldId id="274" r:id="rId16"/>
    <p:sldId id="323" r:id="rId17"/>
    <p:sldId id="315" r:id="rId18"/>
    <p:sldId id="303" r:id="rId19"/>
    <p:sldId id="2913" r:id="rId20"/>
    <p:sldId id="302" r:id="rId21"/>
    <p:sldId id="972" r:id="rId22"/>
    <p:sldId id="2860" r:id="rId23"/>
    <p:sldId id="2850" r:id="rId24"/>
    <p:sldId id="2892" r:id="rId25"/>
    <p:sldId id="1095" r:id="rId26"/>
    <p:sldId id="289" r:id="rId27"/>
    <p:sldId id="353" r:id="rId28"/>
    <p:sldId id="1033" r:id="rId29"/>
    <p:sldId id="2914" r:id="rId30"/>
    <p:sldId id="1093" r:id="rId31"/>
    <p:sldId id="2917" r:id="rId32"/>
    <p:sldId id="977" r:id="rId33"/>
    <p:sldId id="2908" r:id="rId34"/>
    <p:sldId id="2916" r:id="rId35"/>
    <p:sldId id="1096" r:id="rId36"/>
    <p:sldId id="2865" r:id="rId37"/>
    <p:sldId id="2861" r:id="rId38"/>
    <p:sldId id="2882" r:id="rId39"/>
    <p:sldId id="2883" r:id="rId40"/>
    <p:sldId id="2884" r:id="rId41"/>
    <p:sldId id="2888" r:id="rId42"/>
    <p:sldId id="337" r:id="rId43"/>
    <p:sldId id="1104" r:id="rId44"/>
    <p:sldId id="2903" r:id="rId45"/>
    <p:sldId id="2899" r:id="rId46"/>
    <p:sldId id="981" r:id="rId47"/>
    <p:sldId id="980" r:id="rId48"/>
    <p:sldId id="285" r:id="rId49"/>
    <p:sldId id="982" r:id="rId50"/>
    <p:sldId id="1106" r:id="rId51"/>
    <p:sldId id="372" r:id="rId52"/>
    <p:sldId id="1107" r:id="rId53"/>
    <p:sldId id="991" r:id="rId54"/>
    <p:sldId id="296" r:id="rId55"/>
    <p:sldId id="984" r:id="rId56"/>
    <p:sldId id="2851" r:id="rId57"/>
    <p:sldId id="343" r:id="rId58"/>
    <p:sldId id="2912" r:id="rId59"/>
    <p:sldId id="2841" r:id="rId60"/>
    <p:sldId id="2918" r:id="rId61"/>
    <p:sldId id="2839" r:id="rId62"/>
    <p:sldId id="2842"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4AB73881-F841-4E70-8AD9-BB0844515AD1}">
          <p14:sldIdLst>
            <p14:sldId id="349"/>
          </p14:sldIdLst>
        </p14:section>
        <p14:section name="Where Are We?" id="{CEBEB9F9-E585-4001-89BB-368F2642A899}">
          <p14:sldIdLst>
            <p14:sldId id="2891"/>
            <p14:sldId id="2855"/>
            <p14:sldId id="999"/>
            <p14:sldId id="2856"/>
            <p14:sldId id="2915"/>
            <p14:sldId id="2919"/>
            <p14:sldId id="2910"/>
            <p14:sldId id="2906"/>
          </p14:sldIdLst>
        </p14:section>
        <p14:section name="Why Now?" id="{70BB2892-9A47-4F3E-A7D6-D4CA67662120}">
          <p14:sldIdLst>
            <p14:sldId id="274"/>
            <p14:sldId id="323"/>
            <p14:sldId id="315"/>
            <p14:sldId id="303"/>
            <p14:sldId id="2913"/>
            <p14:sldId id="302"/>
            <p14:sldId id="972"/>
            <p14:sldId id="2860"/>
          </p14:sldIdLst>
        </p14:section>
        <p14:section name="Threats" id="{1F4B6E59-DF23-4A53-ADE3-8EA8F3AE1E36}">
          <p14:sldIdLst>
            <p14:sldId id="2850"/>
            <p14:sldId id="2892"/>
            <p14:sldId id="1095"/>
            <p14:sldId id="289"/>
            <p14:sldId id="353"/>
            <p14:sldId id="1033"/>
            <p14:sldId id="2914"/>
            <p14:sldId id="1093"/>
            <p14:sldId id="2917"/>
            <p14:sldId id="977"/>
            <p14:sldId id="2908"/>
            <p14:sldId id="2916"/>
            <p14:sldId id="1096"/>
            <p14:sldId id="2865"/>
            <p14:sldId id="2861"/>
            <p14:sldId id="2882"/>
            <p14:sldId id="2883"/>
            <p14:sldId id="2884"/>
            <p14:sldId id="2888"/>
          </p14:sldIdLst>
        </p14:section>
        <p14:section name="Defenses" id="{22A3BD1A-D8A0-43BD-9F90-69F05904D11C}">
          <p14:sldIdLst>
            <p14:sldId id="337"/>
            <p14:sldId id="1104"/>
            <p14:sldId id="2903"/>
            <p14:sldId id="2899"/>
            <p14:sldId id="981"/>
            <p14:sldId id="980"/>
            <p14:sldId id="285"/>
            <p14:sldId id="982"/>
            <p14:sldId id="1106"/>
            <p14:sldId id="372"/>
            <p14:sldId id="1107"/>
            <p14:sldId id="991"/>
            <p14:sldId id="296"/>
            <p14:sldId id="984"/>
            <p14:sldId id="2851"/>
          </p14:sldIdLst>
        </p14:section>
        <p14:section name="Wrap Up" id="{E136BB0F-C652-4043-9121-6444BA1913A3}">
          <p14:sldIdLst>
            <p14:sldId id="343"/>
            <p14:sldId id="2912"/>
            <p14:sldId id="2841"/>
            <p14:sldId id="2918"/>
            <p14:sldId id="2839"/>
            <p14:sldId id="284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325"/>
    <a:srgbClr val="004F7F"/>
    <a:srgbClr val="F68428"/>
    <a:srgbClr val="190129"/>
    <a:srgbClr val="762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06DD83-73C4-42F5-8A32-20E25ECFE1E8}" v="97" dt="2025-09-25T15:48:09.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87666" autoAdjust="0"/>
  </p:normalViewPr>
  <p:slideViewPr>
    <p:cSldViewPr snapToGrid="0">
      <p:cViewPr varScale="1">
        <p:scale>
          <a:sx n="89" d="100"/>
          <a:sy n="89" d="100"/>
        </p:scale>
        <p:origin x="1752"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e Hatter" userId="c6fd83b5-f701-4e6f-ad93-0415a5f3ef90" providerId="ADAL" clId="{44864198-018F-471B-A6AF-0FF3BF0E5A6E}"/>
    <pc:docChg chg="undo custSel addSld delSld modSld sldOrd modSection">
      <pc:chgData name="Dave Hatter" userId="c6fd83b5-f701-4e6f-ad93-0415a5f3ef90" providerId="ADAL" clId="{44864198-018F-471B-A6AF-0FF3BF0E5A6E}" dt="2025-09-25T15:49:07.075" v="441" actId="255"/>
      <pc:docMkLst>
        <pc:docMk/>
      </pc:docMkLst>
      <pc:sldChg chg="addSp delSp modSp add mod modClrScheme modAnim chgLayout">
        <pc:chgData name="Dave Hatter" userId="c6fd83b5-f701-4e6f-ad93-0415a5f3ef90" providerId="ADAL" clId="{44864198-018F-471B-A6AF-0FF3BF0E5A6E}" dt="2025-09-25T15:47:36.960" v="345"/>
        <pc:sldMkLst>
          <pc:docMk/>
          <pc:sldMk cId="1533985420" sldId="296"/>
        </pc:sldMkLst>
        <pc:spChg chg="add mod ord">
          <ac:chgData name="Dave Hatter" userId="c6fd83b5-f701-4e6f-ad93-0415a5f3ef90" providerId="ADAL" clId="{44864198-018F-471B-A6AF-0FF3BF0E5A6E}" dt="2025-09-23T01:39:42.976" v="222" actId="108"/>
          <ac:spMkLst>
            <pc:docMk/>
            <pc:sldMk cId="1533985420" sldId="296"/>
            <ac:spMk id="2" creationId="{26DC6796-5698-36EA-0110-09300C6CE6CB}"/>
          </ac:spMkLst>
        </pc:spChg>
        <pc:spChg chg="mod">
          <ac:chgData name="Dave Hatter" userId="c6fd83b5-f701-4e6f-ad93-0415a5f3ef90" providerId="ADAL" clId="{44864198-018F-471B-A6AF-0FF3BF0E5A6E}" dt="2025-09-23T01:39:00.635" v="218" actId="6549"/>
          <ac:spMkLst>
            <pc:docMk/>
            <pc:sldMk cId="1533985420" sldId="296"/>
            <ac:spMk id="6" creationId="{C9446F6A-17ED-41F5-BBBD-3207ABFBDB05}"/>
          </ac:spMkLst>
        </pc:spChg>
        <pc:spChg chg="mod">
          <ac:chgData name="Dave Hatter" userId="c6fd83b5-f701-4e6f-ad93-0415a5f3ef90" providerId="ADAL" clId="{44864198-018F-471B-A6AF-0FF3BF0E5A6E}" dt="2025-09-23T01:39:19.393" v="220" actId="108"/>
          <ac:spMkLst>
            <pc:docMk/>
            <pc:sldMk cId="1533985420" sldId="296"/>
            <ac:spMk id="7" creationId="{8339B854-29F2-47FF-8D2D-DF50E0BC6CB0}"/>
          </ac:spMkLst>
        </pc:spChg>
      </pc:sldChg>
      <pc:sldChg chg="ord">
        <pc:chgData name="Dave Hatter" userId="c6fd83b5-f701-4e6f-ad93-0415a5f3ef90" providerId="ADAL" clId="{44864198-018F-471B-A6AF-0FF3BF0E5A6E}" dt="2025-09-23T01:27:14.045" v="109"/>
        <pc:sldMkLst>
          <pc:docMk/>
          <pc:sldMk cId="2126430491" sldId="303"/>
        </pc:sldMkLst>
      </pc:sldChg>
      <pc:sldChg chg="ord">
        <pc:chgData name="Dave Hatter" userId="c6fd83b5-f701-4e6f-ad93-0415a5f3ef90" providerId="ADAL" clId="{44864198-018F-471B-A6AF-0FF3BF0E5A6E}" dt="2025-09-23T01:27:12.570" v="107"/>
        <pc:sldMkLst>
          <pc:docMk/>
          <pc:sldMk cId="745537168" sldId="315"/>
        </pc:sldMkLst>
      </pc:sldChg>
      <pc:sldChg chg="add del setBg">
        <pc:chgData name="Dave Hatter" userId="c6fd83b5-f701-4e6f-ad93-0415a5f3ef90" providerId="ADAL" clId="{44864198-018F-471B-A6AF-0FF3BF0E5A6E}" dt="2025-09-23T01:26:07.403" v="95"/>
        <pc:sldMkLst>
          <pc:docMk/>
          <pc:sldMk cId="1778324602" sldId="317"/>
        </pc:sldMkLst>
      </pc:sldChg>
      <pc:sldChg chg="ord">
        <pc:chgData name="Dave Hatter" userId="c6fd83b5-f701-4e6f-ad93-0415a5f3ef90" providerId="ADAL" clId="{44864198-018F-471B-A6AF-0FF3BF0E5A6E}" dt="2025-09-23T01:54:06.180" v="265"/>
        <pc:sldMkLst>
          <pc:docMk/>
          <pc:sldMk cId="550027743" sldId="343"/>
        </pc:sldMkLst>
      </pc:sldChg>
      <pc:sldChg chg="del">
        <pc:chgData name="Dave Hatter" userId="c6fd83b5-f701-4e6f-ad93-0415a5f3ef90" providerId="ADAL" clId="{44864198-018F-471B-A6AF-0FF3BF0E5A6E}" dt="2025-09-23T01:23:14.976" v="15" actId="47"/>
        <pc:sldMkLst>
          <pc:docMk/>
          <pc:sldMk cId="374066244" sldId="356"/>
        </pc:sldMkLst>
      </pc:sldChg>
      <pc:sldChg chg="addSp modSp add mod modClrScheme modAnim chgLayout modNotesTx">
        <pc:chgData name="Dave Hatter" userId="c6fd83b5-f701-4e6f-ad93-0415a5f3ef90" providerId="ADAL" clId="{44864198-018F-471B-A6AF-0FF3BF0E5A6E}" dt="2025-09-25T15:41:06.806" v="276"/>
        <pc:sldMkLst>
          <pc:docMk/>
          <pc:sldMk cId="1641759599" sldId="372"/>
        </pc:sldMkLst>
        <pc:spChg chg="add mod ord">
          <ac:chgData name="Dave Hatter" userId="c6fd83b5-f701-4e6f-ad93-0415a5f3ef90" providerId="ADAL" clId="{44864198-018F-471B-A6AF-0FF3BF0E5A6E}" dt="2025-09-23T01:36:43.991" v="203" actId="14100"/>
          <ac:spMkLst>
            <pc:docMk/>
            <pc:sldMk cId="1641759599" sldId="372"/>
            <ac:spMk id="3" creationId="{6800FBA4-04FE-A524-BE35-C48DC7E36351}"/>
          </ac:spMkLst>
        </pc:spChg>
        <pc:spChg chg="mod">
          <ac:chgData name="Dave Hatter" userId="c6fd83b5-f701-4e6f-ad93-0415a5f3ef90" providerId="ADAL" clId="{44864198-018F-471B-A6AF-0FF3BF0E5A6E}" dt="2025-09-23T01:36:31.197" v="201" actId="20577"/>
          <ac:spMkLst>
            <pc:docMk/>
            <pc:sldMk cId="1641759599" sldId="372"/>
            <ac:spMk id="4" creationId="{0EA9A6C5-6529-4CB9-A9D1-12E965E80C8F}"/>
          </ac:spMkLst>
        </pc:spChg>
        <pc:spChg chg="mod">
          <ac:chgData name="Dave Hatter" userId="c6fd83b5-f701-4e6f-ad93-0415a5f3ef90" providerId="ADAL" clId="{44864198-018F-471B-A6AF-0FF3BF0E5A6E}" dt="2025-09-23T01:35:54.662" v="136" actId="20577"/>
          <ac:spMkLst>
            <pc:docMk/>
            <pc:sldMk cId="1641759599" sldId="372"/>
            <ac:spMk id="6" creationId="{C9446F6A-17ED-41F5-BBBD-3207ABFBDB05}"/>
          </ac:spMkLst>
        </pc:spChg>
      </pc:sldChg>
      <pc:sldChg chg="modSp mod modAnim">
        <pc:chgData name="Dave Hatter" userId="c6fd83b5-f701-4e6f-ad93-0415a5f3ef90" providerId="ADAL" clId="{44864198-018F-471B-A6AF-0FF3BF0E5A6E}" dt="2025-09-25T15:43:53.766" v="342" actId="1076"/>
        <pc:sldMkLst>
          <pc:docMk/>
          <pc:sldMk cId="56930872" sldId="981"/>
        </pc:sldMkLst>
        <pc:spChg chg="mod">
          <ac:chgData name="Dave Hatter" userId="c6fd83b5-f701-4e6f-ad93-0415a5f3ef90" providerId="ADAL" clId="{44864198-018F-471B-A6AF-0FF3BF0E5A6E}" dt="2025-09-25T15:43:45.561" v="340" actId="14100"/>
          <ac:spMkLst>
            <pc:docMk/>
            <pc:sldMk cId="56930872" sldId="981"/>
            <ac:spMk id="7" creationId="{6D581230-0C33-4F07-B3D9-4A0DA7F9F6BD}"/>
          </ac:spMkLst>
        </pc:spChg>
        <pc:picChg chg="mod">
          <ac:chgData name="Dave Hatter" userId="c6fd83b5-f701-4e6f-ad93-0415a5f3ef90" providerId="ADAL" clId="{44864198-018F-471B-A6AF-0FF3BF0E5A6E}" dt="2025-09-25T15:43:53.766" v="342" actId="1076"/>
          <ac:picMkLst>
            <pc:docMk/>
            <pc:sldMk cId="56930872" sldId="981"/>
            <ac:picMk id="3" creationId="{CBB53E8B-3B8A-4547-AFA8-7CBDED7D2964}"/>
          </ac:picMkLst>
        </pc:picChg>
        <pc:picChg chg="mod">
          <ac:chgData name="Dave Hatter" userId="c6fd83b5-f701-4e6f-ad93-0415a5f3ef90" providerId="ADAL" clId="{44864198-018F-471B-A6AF-0FF3BF0E5A6E}" dt="2025-09-25T15:43:51.714" v="341" actId="1076"/>
          <ac:picMkLst>
            <pc:docMk/>
            <pc:sldMk cId="56930872" sldId="981"/>
            <ac:picMk id="11" creationId="{3515C7C0-7FA6-4A41-9B2D-F290C268F8C4}"/>
          </ac:picMkLst>
        </pc:picChg>
      </pc:sldChg>
      <pc:sldChg chg="addSp delSp modSp add mod modClrScheme modAnim chgLayout modNotesTx">
        <pc:chgData name="Dave Hatter" userId="c6fd83b5-f701-4e6f-ad93-0415a5f3ef90" providerId="ADAL" clId="{44864198-018F-471B-A6AF-0FF3BF0E5A6E}" dt="2025-09-25T15:48:09.565" v="376"/>
        <pc:sldMkLst>
          <pc:docMk/>
          <pc:sldMk cId="1614043021" sldId="984"/>
        </pc:sldMkLst>
        <pc:spChg chg="add mod ord">
          <ac:chgData name="Dave Hatter" userId="c6fd83b5-f701-4e6f-ad93-0415a5f3ef90" providerId="ADAL" clId="{44864198-018F-471B-A6AF-0FF3BF0E5A6E}" dt="2025-09-23T01:40:55.861" v="251" actId="108"/>
          <ac:spMkLst>
            <pc:docMk/>
            <pc:sldMk cId="1614043021" sldId="984"/>
            <ac:spMk id="2" creationId="{0926D249-2494-CCE7-95C9-D2FE34764622}"/>
          </ac:spMkLst>
        </pc:spChg>
        <pc:spChg chg="mod">
          <ac:chgData name="Dave Hatter" userId="c6fd83b5-f701-4e6f-ad93-0415a5f3ef90" providerId="ADAL" clId="{44864198-018F-471B-A6AF-0FF3BF0E5A6E}" dt="2025-09-25T15:47:58.569" v="374" actId="20577"/>
          <ac:spMkLst>
            <pc:docMk/>
            <pc:sldMk cId="1614043021" sldId="984"/>
            <ac:spMk id="7" creationId="{6D581230-0C33-4F07-B3D9-4A0DA7F9F6BD}"/>
          </ac:spMkLst>
        </pc:spChg>
      </pc:sldChg>
      <pc:sldChg chg="del">
        <pc:chgData name="Dave Hatter" userId="c6fd83b5-f701-4e6f-ad93-0415a5f3ef90" providerId="ADAL" clId="{44864198-018F-471B-A6AF-0FF3BF0E5A6E}" dt="2025-09-23T01:21:00.036" v="0" actId="47"/>
        <pc:sldMkLst>
          <pc:docMk/>
          <pc:sldMk cId="39814621" sldId="986"/>
        </pc:sldMkLst>
      </pc:sldChg>
      <pc:sldChg chg="ord">
        <pc:chgData name="Dave Hatter" userId="c6fd83b5-f701-4e6f-ad93-0415a5f3ef90" providerId="ADAL" clId="{44864198-018F-471B-A6AF-0FF3BF0E5A6E}" dt="2025-09-23T01:41:42.102" v="257"/>
        <pc:sldMkLst>
          <pc:docMk/>
          <pc:sldMk cId="2957530376" sldId="991"/>
        </pc:sldMkLst>
      </pc:sldChg>
      <pc:sldChg chg="del">
        <pc:chgData name="Dave Hatter" userId="c6fd83b5-f701-4e6f-ad93-0415a5f3ef90" providerId="ADAL" clId="{44864198-018F-471B-A6AF-0FF3BF0E5A6E}" dt="2025-09-23T01:22:46.817" v="11" actId="47"/>
        <pc:sldMkLst>
          <pc:docMk/>
          <pc:sldMk cId="2833754399" sldId="1024"/>
        </pc:sldMkLst>
      </pc:sldChg>
      <pc:sldChg chg="ord">
        <pc:chgData name="Dave Hatter" userId="c6fd83b5-f701-4e6f-ad93-0415a5f3ef90" providerId="ADAL" clId="{44864198-018F-471B-A6AF-0FF3BF0E5A6E}" dt="2025-09-23T01:41:49.694" v="259"/>
        <pc:sldMkLst>
          <pc:docMk/>
          <pc:sldMk cId="255272152" sldId="1107"/>
        </pc:sldMkLst>
      </pc:sldChg>
      <pc:sldChg chg="del">
        <pc:chgData name="Dave Hatter" userId="c6fd83b5-f701-4e6f-ad93-0415a5f3ef90" providerId="ADAL" clId="{44864198-018F-471B-A6AF-0FF3BF0E5A6E}" dt="2025-09-23T01:23:01.624" v="14" actId="47"/>
        <pc:sldMkLst>
          <pc:docMk/>
          <pc:sldMk cId="3538111902" sldId="2843"/>
        </pc:sldMkLst>
      </pc:sldChg>
      <pc:sldChg chg="del">
        <pc:chgData name="Dave Hatter" userId="c6fd83b5-f701-4e6f-ad93-0415a5f3ef90" providerId="ADAL" clId="{44864198-018F-471B-A6AF-0FF3BF0E5A6E}" dt="2025-09-23T01:26:58.988" v="105" actId="47"/>
        <pc:sldMkLst>
          <pc:docMk/>
          <pc:sldMk cId="3162380776" sldId="2845"/>
        </pc:sldMkLst>
      </pc:sldChg>
      <pc:sldChg chg="modSp mod ord">
        <pc:chgData name="Dave Hatter" userId="c6fd83b5-f701-4e6f-ad93-0415a5f3ef90" providerId="ADAL" clId="{44864198-018F-471B-A6AF-0FF3BF0E5A6E}" dt="2025-09-25T15:49:07.075" v="441" actId="255"/>
        <pc:sldMkLst>
          <pc:docMk/>
          <pc:sldMk cId="2415587033" sldId="2851"/>
        </pc:sldMkLst>
        <pc:spChg chg="mod">
          <ac:chgData name="Dave Hatter" userId="c6fd83b5-f701-4e6f-ad93-0415a5f3ef90" providerId="ADAL" clId="{44864198-018F-471B-A6AF-0FF3BF0E5A6E}" dt="2025-09-25T15:49:07.075" v="441" actId="255"/>
          <ac:spMkLst>
            <pc:docMk/>
            <pc:sldMk cId="2415587033" sldId="2851"/>
            <ac:spMk id="4" creationId="{0EA9A6C5-6529-4CB9-A9D1-12E965E80C8F}"/>
          </ac:spMkLst>
        </pc:spChg>
      </pc:sldChg>
      <pc:sldChg chg="ord">
        <pc:chgData name="Dave Hatter" userId="c6fd83b5-f701-4e6f-ad93-0415a5f3ef90" providerId="ADAL" clId="{44864198-018F-471B-A6AF-0FF3BF0E5A6E}" dt="2025-09-23T01:54:19.683" v="267"/>
        <pc:sldMkLst>
          <pc:docMk/>
          <pc:sldMk cId="581847650" sldId="2855"/>
        </pc:sldMkLst>
      </pc:sldChg>
      <pc:sldChg chg="del">
        <pc:chgData name="Dave Hatter" userId="c6fd83b5-f701-4e6f-ad93-0415a5f3ef90" providerId="ADAL" clId="{44864198-018F-471B-A6AF-0FF3BF0E5A6E}" dt="2025-09-23T01:22:43.262" v="9" actId="47"/>
        <pc:sldMkLst>
          <pc:docMk/>
          <pc:sldMk cId="870436045" sldId="2864"/>
        </pc:sldMkLst>
      </pc:sldChg>
      <pc:sldChg chg="del">
        <pc:chgData name="Dave Hatter" userId="c6fd83b5-f701-4e6f-ad93-0415a5f3ef90" providerId="ADAL" clId="{44864198-018F-471B-A6AF-0FF3BF0E5A6E}" dt="2025-09-25T15:32:07.557" v="268" actId="47"/>
        <pc:sldMkLst>
          <pc:docMk/>
          <pc:sldMk cId="3455273426" sldId="2907"/>
        </pc:sldMkLst>
      </pc:sldChg>
      <pc:sldChg chg="del">
        <pc:chgData name="Dave Hatter" userId="c6fd83b5-f701-4e6f-ad93-0415a5f3ef90" providerId="ADAL" clId="{44864198-018F-471B-A6AF-0FF3BF0E5A6E}" dt="2025-09-23T01:32:38.998" v="110" actId="47"/>
        <pc:sldMkLst>
          <pc:docMk/>
          <pc:sldMk cId="3953010711" sldId="2909"/>
        </pc:sldMkLst>
      </pc:sldChg>
      <pc:sldChg chg="add del setBg">
        <pc:chgData name="Dave Hatter" userId="c6fd83b5-f701-4e6f-ad93-0415a5f3ef90" providerId="ADAL" clId="{44864198-018F-471B-A6AF-0FF3BF0E5A6E}" dt="2025-09-25T15:32:11.657" v="269"/>
        <pc:sldMkLst>
          <pc:docMk/>
          <pc:sldMk cId="3376187188" sldId="2910"/>
        </pc:sldMkLst>
      </pc:sldChg>
      <pc:sldChg chg="ord">
        <pc:chgData name="Dave Hatter" userId="c6fd83b5-f701-4e6f-ad93-0415a5f3ef90" providerId="ADAL" clId="{44864198-018F-471B-A6AF-0FF3BF0E5A6E}" dt="2025-09-23T01:41:33.824" v="255" actId="20578"/>
        <pc:sldMkLst>
          <pc:docMk/>
          <pc:sldMk cId="1429901073" sldId="2912"/>
        </pc:sldMkLst>
      </pc:sldChg>
      <pc:sldChg chg="add">
        <pc:chgData name="Dave Hatter" userId="c6fd83b5-f701-4e6f-ad93-0415a5f3ef90" providerId="ADAL" clId="{44864198-018F-471B-A6AF-0FF3BF0E5A6E}" dt="2025-09-23T01:22:59.817" v="13"/>
        <pc:sldMkLst>
          <pc:docMk/>
          <pc:sldMk cId="2085183500" sldId="2913"/>
        </pc:sldMkLst>
      </pc:sldChg>
      <pc:sldChg chg="del">
        <pc:chgData name="Dave Hatter" userId="c6fd83b5-f701-4e6f-ad93-0415a5f3ef90" providerId="ADAL" clId="{44864198-018F-471B-A6AF-0FF3BF0E5A6E}" dt="2025-09-23T01:22:52.292" v="12" actId="2696"/>
        <pc:sldMkLst>
          <pc:docMk/>
          <pc:sldMk cId="3439638387" sldId="2913"/>
        </pc:sldMkLst>
      </pc:sldChg>
      <pc:sldChg chg="add setBg">
        <pc:chgData name="Dave Hatter" userId="c6fd83b5-f701-4e6f-ad93-0415a5f3ef90" providerId="ADAL" clId="{44864198-018F-471B-A6AF-0FF3BF0E5A6E}" dt="2025-09-25T15:32:11.657" v="269"/>
        <pc:sldMkLst>
          <pc:docMk/>
          <pc:sldMk cId="1060389154" sldId="2915"/>
        </pc:sldMkLst>
      </pc:sldChg>
      <pc:sldChg chg="del">
        <pc:chgData name="Dave Hatter" userId="c6fd83b5-f701-4e6f-ad93-0415a5f3ef90" providerId="ADAL" clId="{44864198-018F-471B-A6AF-0FF3BF0E5A6E}" dt="2025-09-23T01:22:44.086" v="10" actId="47"/>
        <pc:sldMkLst>
          <pc:docMk/>
          <pc:sldMk cId="3375973614" sldId="2915"/>
        </pc:sldMkLst>
      </pc:sldChg>
      <pc:sldChg chg="modSp add mod">
        <pc:chgData name="Dave Hatter" userId="c6fd83b5-f701-4e6f-ad93-0415a5f3ef90" providerId="ADAL" clId="{44864198-018F-471B-A6AF-0FF3BF0E5A6E}" dt="2025-09-25T15:41:53.109" v="292" actId="20577"/>
        <pc:sldMkLst>
          <pc:docMk/>
          <pc:sldMk cId="2540541287" sldId="2918"/>
        </pc:sldMkLst>
        <pc:spChg chg="mod">
          <ac:chgData name="Dave Hatter" userId="c6fd83b5-f701-4e6f-ad93-0415a5f3ef90" providerId="ADAL" clId="{44864198-018F-471B-A6AF-0FF3BF0E5A6E}" dt="2025-09-25T15:41:53.109" v="292" actId="20577"/>
          <ac:spMkLst>
            <pc:docMk/>
            <pc:sldMk cId="2540541287" sldId="2918"/>
            <ac:spMk id="9" creationId="{CDB2D2EF-ABF1-0F94-0138-AB5A70E706C9}"/>
          </ac:spMkLst>
        </pc:spChg>
      </pc:sldChg>
      <pc:sldChg chg="add setBg">
        <pc:chgData name="Dave Hatter" userId="c6fd83b5-f701-4e6f-ad93-0415a5f3ef90" providerId="ADAL" clId="{44864198-018F-471B-A6AF-0FF3BF0E5A6E}" dt="2025-09-25T15:32:11.657" v="269"/>
        <pc:sldMkLst>
          <pc:docMk/>
          <pc:sldMk cId="364162742" sldId="29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D09CD-CF58-2549-A633-DF4A8F564C7A}"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79E04-056F-D54A-A085-DA3FE0CB785D}" type="slidenum">
              <a:rPr lang="en-US" smtClean="0"/>
              <a:t>‹#›</a:t>
            </a:fld>
            <a:endParaRPr lang="en-US"/>
          </a:p>
        </p:txBody>
      </p:sp>
    </p:spTree>
    <p:extLst>
      <p:ext uri="{BB962C8B-B14F-4D97-AF65-F5344CB8AC3E}">
        <p14:creationId xmlns:p14="http://schemas.microsoft.com/office/powerpoint/2010/main" val="1617261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icrosoft.com/en-us/security/security-insider/intelligence-reports/microsoft-digital-defense-report-202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icrosoft.com/en-us/security/security-insider/intelligence-reports/microsoft-digital-defense-report-202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taysafeonline.us1.list-manage.com/track/click?u=1cfc376f9f35e50eaea6eb1e0&amp;id=9e6fc5a67d&amp;e=0d520c937a"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ybersecurity-insiders.com/akira-ransomware-attack-shuts-down-158-year-old-knp-logistics-business-in-u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herecord.media/jlr-cyber-shockwave-auto-secto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6E2F4-2C36-95AB-2302-5783A254A4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D0038-2182-F5AE-F591-E2CAA62439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4B9E02-6806-D70E-4EFE-87A7EDD90C8A}"/>
              </a:ext>
            </a:extLst>
          </p:cNvPr>
          <p:cNvSpPr>
            <a:spLocks noGrp="1"/>
          </p:cNvSpPr>
          <p:nvPr>
            <p:ph type="body" idx="1"/>
          </p:nvPr>
        </p:nvSpPr>
        <p:spPr/>
        <p:txBody>
          <a:bodyPr/>
          <a:lstStyle/>
          <a:p>
            <a:r>
              <a:rPr lang="en-US" dirty="0"/>
              <a:t>Mikko</a:t>
            </a:r>
          </a:p>
        </p:txBody>
      </p:sp>
      <p:sp>
        <p:nvSpPr>
          <p:cNvPr id="4" name="Slide Number Placeholder 3">
            <a:extLst>
              <a:ext uri="{FF2B5EF4-FFF2-40B4-BE49-F238E27FC236}">
                <a16:creationId xmlns:a16="http://schemas.microsoft.com/office/drawing/2014/main" id="{2CA08BDE-A2A1-63DB-F6FC-C73BAE1AA079}"/>
              </a:ext>
            </a:extLst>
          </p:cNvPr>
          <p:cNvSpPr>
            <a:spLocks noGrp="1"/>
          </p:cNvSpPr>
          <p:nvPr>
            <p:ph type="sldNum" sz="quarter" idx="5"/>
          </p:nvPr>
        </p:nvSpPr>
        <p:spPr/>
        <p:txBody>
          <a:bodyPr/>
          <a:lstStyle/>
          <a:p>
            <a:fld id="{6AF79E04-056F-D54A-A085-DA3FE0CB785D}" type="slidenum">
              <a:rPr lang="en-US" smtClean="0"/>
              <a:t>3</a:t>
            </a:fld>
            <a:endParaRPr lang="en-US"/>
          </a:p>
        </p:txBody>
      </p:sp>
    </p:spTree>
    <p:extLst>
      <p:ext uri="{BB962C8B-B14F-4D97-AF65-F5344CB8AC3E}">
        <p14:creationId xmlns:p14="http://schemas.microsoft.com/office/powerpoint/2010/main" val="170504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68428"/>
                </a:solidFill>
                <a:latin typeface="Segoe UI Light" panose="020B0502040204020203" pitchFamily="34" charset="0"/>
                <a:ea typeface="+mj-ea"/>
                <a:cs typeface="+mj-cs"/>
              </a:rPr>
              <a:t>Surveillance capitalism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https://www.thecybersecurityhub.com/</a:t>
            </a:r>
          </a:p>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12</a:t>
            </a:fld>
            <a:endParaRPr lang="en-US"/>
          </a:p>
        </p:txBody>
      </p:sp>
    </p:spTree>
    <p:extLst>
      <p:ext uri="{BB962C8B-B14F-4D97-AF65-F5344CB8AC3E}">
        <p14:creationId xmlns:p14="http://schemas.microsoft.com/office/powerpoint/2010/main" val="2750833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13</a:t>
            </a:fld>
            <a:endParaRPr lang="en-US"/>
          </a:p>
        </p:txBody>
      </p:sp>
    </p:spTree>
    <p:extLst>
      <p:ext uri="{BB962C8B-B14F-4D97-AF65-F5344CB8AC3E}">
        <p14:creationId xmlns:p14="http://schemas.microsoft.com/office/powerpoint/2010/main" val="365223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AF635-2249-B952-99CA-E0098F1B3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4C55-BF58-BFA6-B34C-D6E625F0F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CCAC25-0AFB-491E-D25E-F4E0FF30AFB8}"/>
              </a:ext>
            </a:extLst>
          </p:cNvPr>
          <p:cNvSpPr>
            <a:spLocks noGrp="1"/>
          </p:cNvSpPr>
          <p:nvPr>
            <p:ph type="body" idx="1"/>
          </p:nvPr>
        </p:nvSpPr>
        <p:spPr/>
        <p:txBody>
          <a:bodyPr/>
          <a:lstStyle/>
          <a:p>
            <a:pPr marL="0" marR="0"/>
            <a:r>
              <a:rPr lang="en-US" sz="1800" u="sng" dirty="0">
                <a:solidFill>
                  <a:srgbClr val="0000FF"/>
                </a:solidFill>
                <a:effectLst/>
                <a:latin typeface="Times New Roman" panose="02020603050405020304" pitchFamily="18" charset="0"/>
                <a:ea typeface="Times New Roman" panose="02020603050405020304" pitchFamily="18" charset="0"/>
                <a:hlinkClick r:id="rId3"/>
              </a:rPr>
              <a:t>https://www.microsoft.com/en-us/security/security-insider/intelligence-reports/microsoft-digital-defense-report-2024</a:t>
            </a:r>
            <a:endParaRPr lang="en-US" sz="1800" dirty="0">
              <a:effectLst/>
              <a:latin typeface="Times New Roman" panose="02020603050405020304" pitchFamily="18" charset="0"/>
              <a:ea typeface="Aptos"/>
            </a:endParaRPr>
          </a:p>
        </p:txBody>
      </p:sp>
      <p:sp>
        <p:nvSpPr>
          <p:cNvPr id="4" name="Slide Number Placeholder 3">
            <a:extLst>
              <a:ext uri="{FF2B5EF4-FFF2-40B4-BE49-F238E27FC236}">
                <a16:creationId xmlns:a16="http://schemas.microsoft.com/office/drawing/2014/main" id="{582B6417-1285-2B39-944B-90EA223C7710}"/>
              </a:ext>
            </a:extLst>
          </p:cNvPr>
          <p:cNvSpPr>
            <a:spLocks noGrp="1"/>
          </p:cNvSpPr>
          <p:nvPr>
            <p:ph type="sldNum" sz="quarter" idx="5"/>
          </p:nvPr>
        </p:nvSpPr>
        <p:spPr/>
        <p:txBody>
          <a:bodyPr/>
          <a:lstStyle/>
          <a:p>
            <a:fld id="{6AF79E04-056F-D54A-A085-DA3FE0CB785D}" type="slidenum">
              <a:rPr lang="en-US" smtClean="0"/>
              <a:t>14</a:t>
            </a:fld>
            <a:endParaRPr lang="en-US"/>
          </a:p>
        </p:txBody>
      </p:sp>
    </p:spTree>
    <p:extLst>
      <p:ext uri="{BB962C8B-B14F-4D97-AF65-F5344CB8AC3E}">
        <p14:creationId xmlns:p14="http://schemas.microsoft.com/office/powerpoint/2010/main" val="1026586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Lone Wolf: Paige Thompson –Capital One</a:t>
            </a:r>
          </a:p>
        </p:txBody>
      </p:sp>
      <p:sp>
        <p:nvSpPr>
          <p:cNvPr id="4" name="Slide Number Placeholder 3"/>
          <p:cNvSpPr>
            <a:spLocks noGrp="1"/>
          </p:cNvSpPr>
          <p:nvPr>
            <p:ph type="sldNum" sz="quarter" idx="5"/>
          </p:nvPr>
        </p:nvSpPr>
        <p:spPr/>
        <p:txBody>
          <a:bodyPr/>
          <a:lstStyle/>
          <a:p>
            <a:fld id="{6AF79E04-056F-D54A-A085-DA3FE0CB785D}" type="slidenum">
              <a:rPr lang="en-US" smtClean="0"/>
              <a:t>15</a:t>
            </a:fld>
            <a:endParaRPr lang="en-US"/>
          </a:p>
        </p:txBody>
      </p:sp>
    </p:spTree>
    <p:extLst>
      <p:ext uri="{BB962C8B-B14F-4D97-AF65-F5344CB8AC3E}">
        <p14:creationId xmlns:p14="http://schemas.microsoft.com/office/powerpoint/2010/main" val="3188590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16</a:t>
            </a:fld>
            <a:endParaRPr lang="en-US"/>
          </a:p>
        </p:txBody>
      </p:sp>
    </p:spTree>
    <p:extLst>
      <p:ext uri="{BB962C8B-B14F-4D97-AF65-F5344CB8AC3E}">
        <p14:creationId xmlns:p14="http://schemas.microsoft.com/office/powerpoint/2010/main" val="1506294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AA3DE-BF0B-9CE3-8CB8-7AE896F98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0109F-6E3D-1AEF-CEA3-D599BF786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7BD95B-EB66-176B-454F-D457AB9BEF54}"/>
              </a:ext>
            </a:extLst>
          </p:cNvPr>
          <p:cNvSpPr>
            <a:spLocks noGrp="1"/>
          </p:cNvSpPr>
          <p:nvPr>
            <p:ph type="body" idx="1"/>
          </p:nvPr>
        </p:nvSpPr>
        <p:spPr/>
        <p:txBody>
          <a:bodyPr/>
          <a:lstStyle/>
          <a:p>
            <a:pPr marL="171450" indent="-171450">
              <a:buFont typeface="Arial" panose="020B0604020202020204" pitchFamily="34" charset="0"/>
              <a:buChar char="•"/>
            </a:pPr>
            <a:r>
              <a:rPr lang="en-US" dirty="0"/>
              <a:t>2021 Verizon DBIR</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NEXT: THREATS</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37A80CA-E728-37BC-56E7-6DA0F0AC077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79E04-056F-D54A-A085-DA3FE0CB78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824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u="sng" dirty="0">
                <a:solidFill>
                  <a:srgbClr val="0000FF"/>
                </a:solidFill>
                <a:effectLst/>
                <a:latin typeface="Times New Roman" panose="02020603050405020304" pitchFamily="18" charset="0"/>
                <a:ea typeface="Times New Roman" panose="02020603050405020304" pitchFamily="18" charset="0"/>
                <a:hlinkClick r:id="rId3"/>
              </a:rPr>
              <a:t>https://www.microsoft.com/en-us/security/security-insider/intelligence-reports/microsoft-digital-defense-report-2024</a:t>
            </a:r>
            <a:endParaRPr lang="en-US" sz="1800" dirty="0">
              <a:effectLst/>
              <a:latin typeface="Times New Roman" panose="02020603050405020304" pitchFamily="18" charset="0"/>
              <a:ea typeface="Aptos"/>
            </a:endParaRPr>
          </a:p>
        </p:txBody>
      </p:sp>
      <p:sp>
        <p:nvSpPr>
          <p:cNvPr id="4" name="Slide Number Placeholder 3"/>
          <p:cNvSpPr>
            <a:spLocks noGrp="1"/>
          </p:cNvSpPr>
          <p:nvPr>
            <p:ph type="sldNum" sz="quarter" idx="5"/>
          </p:nvPr>
        </p:nvSpPr>
        <p:spPr/>
        <p:txBody>
          <a:bodyPr/>
          <a:lstStyle/>
          <a:p>
            <a:fld id="{6AF79E04-056F-D54A-A085-DA3FE0CB785D}" type="slidenum">
              <a:rPr lang="en-US" smtClean="0"/>
              <a:t>18</a:t>
            </a:fld>
            <a:endParaRPr lang="en-US"/>
          </a:p>
        </p:txBody>
      </p:sp>
    </p:spTree>
    <p:extLst>
      <p:ext uri="{BB962C8B-B14F-4D97-AF65-F5344CB8AC3E}">
        <p14:creationId xmlns:p14="http://schemas.microsoft.com/office/powerpoint/2010/main" val="1802442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55F42-EB2D-C413-EA1E-B9153E3C0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78520-30EB-9E27-33EA-C63D7D704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C4A4B-33E4-3FFF-155B-BDB0771CFC28}"/>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762268"/>
                </a:solidFill>
              </a:rPr>
              <a:t>Hivesystems.com/password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Hashing Algorithm: It assumes </a:t>
            </a:r>
            <a:r>
              <a:rPr lang="en-US" b="1" dirty="0" err="1"/>
              <a:t>bcrypt</a:t>
            </a:r>
            <a:r>
              <a:rPr lang="en-US" b="1" dirty="0"/>
              <a:t> with cost factor 10, which is intentionally slow and significantly increases brute-force time. Many systems don’t use </a:t>
            </a:r>
            <a:r>
              <a:rPr lang="en-US" b="1" dirty="0" err="1"/>
              <a:t>bcrypt</a:t>
            </a:r>
            <a:r>
              <a:rPr lang="en-US" b="1" dirty="0"/>
              <a:t>, and some use faster (weaker) hashes like MD5 or SHA-1, which would be much faster to brute-force.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Hardware: The chart assumes a very powerful setup—12 NVIDIA RTX 5090 GPUs. Most attackers won’t have that, but some state-level or cybercrime groups do.</a:t>
            </a:r>
            <a:endParaRPr lang="en-US" sz="1200" b="1" dirty="0">
              <a:solidFill>
                <a:srgbClr val="762268"/>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Real-World Attacks: Brute-force is usually a last resort. Most real-world password breaches come from reused credentials, phishing, malware, or leaks—not brute force.</a:t>
            </a:r>
          </a:p>
        </p:txBody>
      </p:sp>
      <p:sp>
        <p:nvSpPr>
          <p:cNvPr id="4" name="Slide Number Placeholder 3">
            <a:extLst>
              <a:ext uri="{FF2B5EF4-FFF2-40B4-BE49-F238E27FC236}">
                <a16:creationId xmlns:a16="http://schemas.microsoft.com/office/drawing/2014/main" id="{614DD704-236A-590C-621A-5ED179F5D533}"/>
              </a:ext>
            </a:extLst>
          </p:cNvPr>
          <p:cNvSpPr>
            <a:spLocks noGrp="1"/>
          </p:cNvSpPr>
          <p:nvPr>
            <p:ph type="sldNum" sz="quarter" idx="5"/>
          </p:nvPr>
        </p:nvSpPr>
        <p:spPr/>
        <p:txBody>
          <a:bodyPr/>
          <a:lstStyle/>
          <a:p>
            <a:fld id="{6AF79E04-056F-D54A-A085-DA3FE0CB785D}" type="slidenum">
              <a:rPr lang="en-US" smtClean="0"/>
              <a:t>19</a:t>
            </a:fld>
            <a:endParaRPr lang="en-US"/>
          </a:p>
        </p:txBody>
      </p:sp>
    </p:spTree>
    <p:extLst>
      <p:ext uri="{BB962C8B-B14F-4D97-AF65-F5344CB8AC3E}">
        <p14:creationId xmlns:p14="http://schemas.microsoft.com/office/powerpoint/2010/main" val="510952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1">
              <a:lnSpc>
                <a:spcPct val="100000"/>
              </a:lnSpc>
              <a:spcBef>
                <a:spcPts val="1000"/>
              </a:spcBef>
              <a:buClr>
                <a:schemeClr val="tx1"/>
              </a:buClr>
              <a:buSzPct val="75000"/>
              <a:buFont typeface="Wingdings" panose="05000000000000000000" pitchFamily="2" charset="2"/>
              <a:buNone/>
              <a:defRPr/>
            </a:pPr>
            <a:endParaRPr lang="en-US" dirty="0">
              <a:solidFill>
                <a:srgbClr val="F68428"/>
              </a:solidFill>
            </a:endParaRPr>
          </a:p>
        </p:txBody>
      </p:sp>
      <p:sp>
        <p:nvSpPr>
          <p:cNvPr id="4" name="Slide Number Placeholder 3"/>
          <p:cNvSpPr>
            <a:spLocks noGrp="1"/>
          </p:cNvSpPr>
          <p:nvPr>
            <p:ph type="sldNum" sz="quarter" idx="5"/>
          </p:nvPr>
        </p:nvSpPr>
        <p:spPr/>
        <p:txBody>
          <a:bodyPr/>
          <a:lstStyle/>
          <a:p>
            <a:fld id="{6AF79E04-056F-D54A-A085-DA3FE0CB785D}" type="slidenum">
              <a:rPr lang="en-US" smtClean="0"/>
              <a:t>20</a:t>
            </a:fld>
            <a:endParaRPr lang="en-US"/>
          </a:p>
        </p:txBody>
      </p:sp>
    </p:spTree>
    <p:extLst>
      <p:ext uri="{BB962C8B-B14F-4D97-AF65-F5344CB8AC3E}">
        <p14:creationId xmlns:p14="http://schemas.microsoft.com/office/powerpoint/2010/main" val="379650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Clr>
                <a:schemeClr val="tx1"/>
              </a:buClr>
              <a:buFont typeface="Wingdings" panose="05000000000000000000" pitchFamily="2" charset="2"/>
              <a:buChar char="§"/>
              <a:defRPr/>
            </a:pPr>
            <a:endParaRPr lang="en-US" sz="3200" b="1" dirty="0">
              <a:solidFill>
                <a:srgbClr val="F68428"/>
              </a:solidFill>
            </a:endParaRPr>
          </a:p>
        </p:txBody>
      </p:sp>
      <p:sp>
        <p:nvSpPr>
          <p:cNvPr id="4" name="Slide Number Placeholder 3"/>
          <p:cNvSpPr>
            <a:spLocks noGrp="1"/>
          </p:cNvSpPr>
          <p:nvPr>
            <p:ph type="sldNum" sz="quarter" idx="5"/>
          </p:nvPr>
        </p:nvSpPr>
        <p:spPr/>
        <p:txBody>
          <a:bodyPr/>
          <a:lstStyle/>
          <a:p>
            <a:fld id="{6AF79E04-056F-D54A-A085-DA3FE0CB785D}" type="slidenum">
              <a:rPr lang="en-US" smtClean="0"/>
              <a:t>21</a:t>
            </a:fld>
            <a:endParaRPr lang="en-US"/>
          </a:p>
        </p:txBody>
      </p:sp>
    </p:spTree>
    <p:extLst>
      <p:ext uri="{BB962C8B-B14F-4D97-AF65-F5344CB8AC3E}">
        <p14:creationId xmlns:p14="http://schemas.microsoft.com/office/powerpoint/2010/main" val="3238322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4</a:t>
            </a:fld>
            <a:endParaRPr lang="en-US"/>
          </a:p>
        </p:txBody>
      </p:sp>
    </p:spTree>
    <p:extLst>
      <p:ext uri="{BB962C8B-B14F-4D97-AF65-F5344CB8AC3E}">
        <p14:creationId xmlns:p14="http://schemas.microsoft.com/office/powerpoint/2010/main" val="2934838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https://local12.com/news/consumer-alerts/qr-code-scams-on-the-rise-as-criminals-exploit-technology-cincinnati-fighting-fraud-menus-posters-parking-emails-social-media-dave-hatter#</a:t>
            </a:r>
          </a:p>
        </p:txBody>
      </p:sp>
      <p:sp>
        <p:nvSpPr>
          <p:cNvPr id="4" name="Slide Number Placeholder 3"/>
          <p:cNvSpPr>
            <a:spLocks noGrp="1"/>
          </p:cNvSpPr>
          <p:nvPr>
            <p:ph type="sldNum" sz="quarter" idx="5"/>
          </p:nvPr>
        </p:nvSpPr>
        <p:spPr/>
        <p:txBody>
          <a:bodyPr/>
          <a:lstStyle/>
          <a:p>
            <a:fld id="{6AF79E04-056F-D54A-A085-DA3FE0CB785D}" type="slidenum">
              <a:rPr lang="en-US" smtClean="0"/>
              <a:t>25</a:t>
            </a:fld>
            <a:endParaRPr lang="en-US"/>
          </a:p>
        </p:txBody>
      </p:sp>
    </p:spTree>
    <p:extLst>
      <p:ext uri="{BB962C8B-B14F-4D97-AF65-F5344CB8AC3E}">
        <p14:creationId xmlns:p14="http://schemas.microsoft.com/office/powerpoint/2010/main" val="2332127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33E66-752D-D4DA-6336-D59155598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1376A-EA21-2B0F-AB2A-DA4F020A56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0A3FEC-2F53-3731-5D3B-D93618862703}"/>
              </a:ext>
            </a:extLst>
          </p:cNvPr>
          <p:cNvSpPr>
            <a:spLocks noGrp="1"/>
          </p:cNvSpPr>
          <p:nvPr>
            <p:ph type="body" idx="1"/>
          </p:nvPr>
        </p:nvSpPr>
        <p:spPr/>
        <p:txBody>
          <a:bodyPr/>
          <a:lstStyle/>
          <a:p>
            <a:pPr marL="171450" indent="-171450">
              <a:buFont typeface="Arial" panose="020B0604020202020204" pitchFamily="34" charset="0"/>
              <a:buChar char="•"/>
            </a:pPr>
            <a:r>
              <a:rPr lang="en-US" dirty="0"/>
              <a:t>2021 Verizon DBIR</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NEXT: THREATS</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0C1B1E13-8319-C5A5-8AE1-BB0C28051B9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79E04-056F-D54A-A085-DA3FE0CB78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274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https://www.ic3.gov/PSA/2024/PSA241203</a:t>
            </a:r>
          </a:p>
        </p:txBody>
      </p:sp>
      <p:sp>
        <p:nvSpPr>
          <p:cNvPr id="4" name="Slide Number Placeholder 3"/>
          <p:cNvSpPr>
            <a:spLocks noGrp="1"/>
          </p:cNvSpPr>
          <p:nvPr>
            <p:ph type="sldNum" sz="quarter" idx="5"/>
          </p:nvPr>
        </p:nvSpPr>
        <p:spPr/>
        <p:txBody>
          <a:bodyPr/>
          <a:lstStyle/>
          <a:p>
            <a:fld id="{6AF79E04-056F-D54A-A085-DA3FE0CB785D}" type="slidenum">
              <a:rPr lang="en-US" smtClean="0"/>
              <a:t>27</a:t>
            </a:fld>
            <a:endParaRPr lang="en-US"/>
          </a:p>
        </p:txBody>
      </p:sp>
    </p:spTree>
    <p:extLst>
      <p:ext uri="{BB962C8B-B14F-4D97-AF65-F5344CB8AC3E}">
        <p14:creationId xmlns:p14="http://schemas.microsoft.com/office/powerpoint/2010/main" val="2636006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FCAAB-9205-1A26-419D-DD8AF19DB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CBF90-74DF-982B-4A48-632604D03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039518-3CE1-C869-6EC6-158C742A43E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https://www.wcpo.com/listen-how-ai-can-clone-your-voice-use-it-in-phishing-scams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https://www.fox19.com/2024/05/28/experts-discuss-dangers-ai/</a:t>
            </a:r>
          </a:p>
        </p:txBody>
      </p:sp>
      <p:sp>
        <p:nvSpPr>
          <p:cNvPr id="4" name="Slide Number Placeholder 3">
            <a:extLst>
              <a:ext uri="{FF2B5EF4-FFF2-40B4-BE49-F238E27FC236}">
                <a16:creationId xmlns:a16="http://schemas.microsoft.com/office/drawing/2014/main" id="{1724E106-AFAA-18AD-C8E5-1A9BDAEC9EBA}"/>
              </a:ext>
            </a:extLst>
          </p:cNvPr>
          <p:cNvSpPr>
            <a:spLocks noGrp="1"/>
          </p:cNvSpPr>
          <p:nvPr>
            <p:ph type="sldNum" sz="quarter" idx="5"/>
          </p:nvPr>
        </p:nvSpPr>
        <p:spPr/>
        <p:txBody>
          <a:bodyPr/>
          <a:lstStyle/>
          <a:p>
            <a:fld id="{6AF79E04-056F-D54A-A085-DA3FE0CB785D}" type="slidenum">
              <a:rPr lang="en-US" smtClean="0"/>
              <a:t>28</a:t>
            </a:fld>
            <a:endParaRPr lang="en-US"/>
          </a:p>
        </p:txBody>
      </p:sp>
    </p:spTree>
    <p:extLst>
      <p:ext uri="{BB962C8B-B14F-4D97-AF65-F5344CB8AC3E}">
        <p14:creationId xmlns:p14="http://schemas.microsoft.com/office/powerpoint/2010/main" val="2162252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932FA-7A64-66A0-33A8-72870E243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1E7DE-87E3-9A08-1DE2-DF113B5DC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CEA662-058E-1524-615A-5EA94E8D7365}"/>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https://www.youtube.com/watch?v=xyaSVBXF1K8</a:t>
            </a:r>
          </a:p>
        </p:txBody>
      </p:sp>
      <p:sp>
        <p:nvSpPr>
          <p:cNvPr id="4" name="Slide Number Placeholder 3">
            <a:extLst>
              <a:ext uri="{FF2B5EF4-FFF2-40B4-BE49-F238E27FC236}">
                <a16:creationId xmlns:a16="http://schemas.microsoft.com/office/drawing/2014/main" id="{5C01395C-095B-3286-3F49-5CE33C890DC0}"/>
              </a:ext>
            </a:extLst>
          </p:cNvPr>
          <p:cNvSpPr>
            <a:spLocks noGrp="1"/>
          </p:cNvSpPr>
          <p:nvPr>
            <p:ph type="sldNum" sz="quarter" idx="5"/>
          </p:nvPr>
        </p:nvSpPr>
        <p:spPr/>
        <p:txBody>
          <a:bodyPr/>
          <a:lstStyle/>
          <a:p>
            <a:fld id="{6AF79E04-056F-D54A-A085-DA3FE0CB785D}" type="slidenum">
              <a:rPr lang="en-US" smtClean="0"/>
              <a:t>29</a:t>
            </a:fld>
            <a:endParaRPr lang="en-US"/>
          </a:p>
        </p:txBody>
      </p:sp>
    </p:spTree>
    <p:extLst>
      <p:ext uri="{BB962C8B-B14F-4D97-AF65-F5344CB8AC3E}">
        <p14:creationId xmlns:p14="http://schemas.microsoft.com/office/powerpoint/2010/main" val="720012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30</a:t>
            </a:fld>
            <a:endParaRPr lang="en-US"/>
          </a:p>
        </p:txBody>
      </p:sp>
    </p:spTree>
    <p:extLst>
      <p:ext uri="{BB962C8B-B14F-4D97-AF65-F5344CB8AC3E}">
        <p14:creationId xmlns:p14="http://schemas.microsoft.com/office/powerpoint/2010/main" val="2249599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B4FBC-67D8-A95E-C32D-7F86AE324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F5827-B339-020C-1F02-13FBC7A70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76445-43A2-B343-605E-50BAE7E43B95}"/>
              </a:ext>
            </a:extLst>
          </p:cNvPr>
          <p:cNvSpPr>
            <a:spLocks noGrp="1"/>
          </p:cNvSpPr>
          <p:nvPr>
            <p:ph type="body" idx="1"/>
          </p:nvPr>
        </p:nvSpPr>
        <p:spPr/>
        <p:txBody>
          <a:bodyPr/>
          <a:lstStyle/>
          <a:p>
            <a:pPr marL="0" indent="0">
              <a:buFont typeface="Arial" panose="020B0604020202020204" pitchFamily="34" charset="0"/>
              <a:buNone/>
            </a:pPr>
            <a:r>
              <a:rPr lang="en-US" dirty="0"/>
              <a:t>Invitation</a:t>
            </a:r>
          </a:p>
        </p:txBody>
      </p:sp>
      <p:sp>
        <p:nvSpPr>
          <p:cNvPr id="4" name="Slide Number Placeholder 3">
            <a:extLst>
              <a:ext uri="{FF2B5EF4-FFF2-40B4-BE49-F238E27FC236}">
                <a16:creationId xmlns:a16="http://schemas.microsoft.com/office/drawing/2014/main" id="{EC8D77AE-4B43-B737-B2C6-A44BC7FA0AA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79E04-056F-D54A-A085-DA3FE0CB78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400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NEXT: DEFENSES</a:t>
            </a:r>
          </a:p>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36</a:t>
            </a:fld>
            <a:endParaRPr lang="en-US"/>
          </a:p>
        </p:txBody>
      </p:sp>
    </p:spTree>
    <p:extLst>
      <p:ext uri="{BB962C8B-B14F-4D97-AF65-F5344CB8AC3E}">
        <p14:creationId xmlns:p14="http://schemas.microsoft.com/office/powerpoint/2010/main" val="1417858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u="none" strike="noStrike" kern="1200" dirty="0">
                <a:solidFill>
                  <a:schemeClr val="tx1"/>
                </a:solidFill>
                <a:effectLst/>
                <a:latin typeface="+mn-lt"/>
                <a:ea typeface="+mn-ea"/>
                <a:cs typeface="+mn-cs"/>
              </a:rPr>
              <a:t>According to the 2018 Verizon Data Breach Investigations Report, </a:t>
            </a:r>
            <a:r>
              <a:rPr lang="en-US" sz="1200" b="1" u="sng" kern="1200" dirty="0">
                <a:solidFill>
                  <a:schemeClr val="tx1"/>
                </a:solidFill>
                <a:effectLst/>
                <a:latin typeface="+mn-lt"/>
                <a:ea typeface="+mn-ea"/>
                <a:cs typeface="+mn-cs"/>
                <a:hlinkClick r:id="rId3"/>
              </a:rPr>
              <a:t>58% of cyberattack victims were small businesses </a:t>
            </a:r>
            <a:r>
              <a:rPr lang="en-US" sz="1200" b="1" u="none" strike="noStrike" kern="1200" dirty="0">
                <a:solidFill>
                  <a:schemeClr val="tx1"/>
                </a:solidFill>
                <a:effectLst/>
                <a:latin typeface="+mn-lt"/>
                <a:ea typeface="+mn-ea"/>
                <a:cs typeface="+mn-cs"/>
              </a:rPr>
              <a:t>(organizations with fewer than 250 employees). Many small and medium-sized businesses (SMBs) think that the data they have or have access to does not have value. Nothing could be further from the truth.</a:t>
            </a: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37</a:t>
            </a:fld>
            <a:endParaRPr lang="en-US"/>
          </a:p>
        </p:txBody>
      </p:sp>
    </p:spTree>
    <p:extLst>
      <p:ext uri="{BB962C8B-B14F-4D97-AF65-F5344CB8AC3E}">
        <p14:creationId xmlns:p14="http://schemas.microsoft.com/office/powerpoint/2010/main" val="817978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Microsoft Digital Defense Report 2023</a:t>
            </a:r>
          </a:p>
          <a:p>
            <a:r>
              <a:rPr lang="en-US" b="1"/>
              <a:t>https://www.microsoft.com/en-us/security/security-insider/microsoft-digital-defense-report-2023#modal2</a:t>
            </a: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38</a:t>
            </a:fld>
            <a:endParaRPr lang="en-US"/>
          </a:p>
        </p:txBody>
      </p:sp>
    </p:spTree>
    <p:extLst>
      <p:ext uri="{BB962C8B-B14F-4D97-AF65-F5344CB8AC3E}">
        <p14:creationId xmlns:p14="http://schemas.microsoft.com/office/powerpoint/2010/main" val="3180321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8DA54-398C-5DB0-0FA2-A399F50E6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5655E-F247-EDA0-8041-9A3BFE2EF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359E2-3823-1598-5D3F-77CE69AD8A39}"/>
              </a:ext>
            </a:extLst>
          </p:cNvPr>
          <p:cNvSpPr>
            <a:spLocks noGrp="1"/>
          </p:cNvSpPr>
          <p:nvPr>
            <p:ph type="body" idx="1"/>
          </p:nvPr>
        </p:nvSpPr>
        <p:spPr/>
        <p:txBody>
          <a:bodyPr/>
          <a:lstStyle/>
          <a:p>
            <a:r>
              <a:rPr lang="en-US" dirty="0"/>
              <a:t>https://www.coalitioninc.com/blog/2024-cyber-claims-report</a:t>
            </a:r>
          </a:p>
          <a:p>
            <a:endParaRPr lang="en-US" dirty="0"/>
          </a:p>
          <a:p>
            <a:r>
              <a:rPr lang="en-US" dirty="0"/>
              <a:t>Quick poll</a:t>
            </a:r>
          </a:p>
        </p:txBody>
      </p:sp>
      <p:sp>
        <p:nvSpPr>
          <p:cNvPr id="4" name="Slide Number Placeholder 3">
            <a:extLst>
              <a:ext uri="{FF2B5EF4-FFF2-40B4-BE49-F238E27FC236}">
                <a16:creationId xmlns:a16="http://schemas.microsoft.com/office/drawing/2014/main" id="{BB504C34-0EF8-221E-1EFB-96AD737C4620}"/>
              </a:ext>
            </a:extLst>
          </p:cNvPr>
          <p:cNvSpPr>
            <a:spLocks noGrp="1"/>
          </p:cNvSpPr>
          <p:nvPr>
            <p:ph type="sldNum" sz="quarter" idx="5"/>
          </p:nvPr>
        </p:nvSpPr>
        <p:spPr/>
        <p:txBody>
          <a:bodyPr/>
          <a:lstStyle/>
          <a:p>
            <a:fld id="{6AF79E04-056F-D54A-A085-DA3FE0CB785D}" type="slidenum">
              <a:rPr lang="en-US" smtClean="0"/>
              <a:t>5</a:t>
            </a:fld>
            <a:endParaRPr lang="en-US"/>
          </a:p>
        </p:txBody>
      </p:sp>
    </p:spTree>
    <p:extLst>
      <p:ext uri="{BB962C8B-B14F-4D97-AF65-F5344CB8AC3E}">
        <p14:creationId xmlns:p14="http://schemas.microsoft.com/office/powerpoint/2010/main" val="898737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5F874-22D3-28AD-B998-8E536981EA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6A5BE-7678-0C90-E077-11705A1031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958839-E042-087A-F77F-82A21F1F86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a:extLst>
              <a:ext uri="{FF2B5EF4-FFF2-40B4-BE49-F238E27FC236}">
                <a16:creationId xmlns:a16="http://schemas.microsoft.com/office/drawing/2014/main" id="{142D9C7F-2EBD-40EB-3E6C-FA986EA0676C}"/>
              </a:ext>
            </a:extLst>
          </p:cNvPr>
          <p:cNvSpPr>
            <a:spLocks noGrp="1"/>
          </p:cNvSpPr>
          <p:nvPr>
            <p:ph type="sldNum" sz="quarter" idx="5"/>
          </p:nvPr>
        </p:nvSpPr>
        <p:spPr/>
        <p:txBody>
          <a:bodyPr/>
          <a:lstStyle/>
          <a:p>
            <a:fld id="{6AF79E04-056F-D54A-A085-DA3FE0CB785D}" type="slidenum">
              <a:rPr lang="en-US" smtClean="0"/>
              <a:t>39</a:t>
            </a:fld>
            <a:endParaRPr lang="en-US"/>
          </a:p>
        </p:txBody>
      </p:sp>
    </p:spTree>
    <p:extLst>
      <p:ext uri="{BB962C8B-B14F-4D97-AF65-F5344CB8AC3E}">
        <p14:creationId xmlns:p14="http://schemas.microsoft.com/office/powerpoint/2010/main" val="3037932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52A99-6C54-FEE8-2C3E-A4CA9EE63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C929A-D0D2-C3E5-6823-B25A4B752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A5065-110C-592E-27FE-3256D75E2AAA}"/>
              </a:ext>
            </a:extLst>
          </p:cNvPr>
          <p:cNvSpPr>
            <a:spLocks noGrp="1"/>
          </p:cNvSpPr>
          <p:nvPr>
            <p:ph type="body" idx="1"/>
          </p:nvPr>
        </p:nvSpPr>
        <p:spPr/>
        <p:txBody>
          <a:bodyPr/>
          <a:lstStyle/>
          <a:p>
            <a:pPr marL="171450" indent="-171450">
              <a:buFont typeface="Arial" panose="020B0604020202020204" pitchFamily="34" charset="0"/>
              <a:buChar char="•"/>
            </a:pPr>
            <a:r>
              <a:rPr lang="en-US" dirty="0"/>
              <a:t>2021 Verizon Data Breach Investigations Report</a:t>
            </a:r>
          </a:p>
          <a:p>
            <a:pPr marL="171450" indent="-171450">
              <a:buFont typeface="Arial" panose="020B0604020202020204" pitchFamily="34" charset="0"/>
              <a:buChar char="•"/>
            </a:pPr>
            <a:r>
              <a:rPr lang="en-US" dirty="0"/>
              <a:t>Data breaches make it worse</a:t>
            </a:r>
          </a:p>
        </p:txBody>
      </p:sp>
      <p:sp>
        <p:nvSpPr>
          <p:cNvPr id="4" name="Slide Number Placeholder 3">
            <a:extLst>
              <a:ext uri="{FF2B5EF4-FFF2-40B4-BE49-F238E27FC236}">
                <a16:creationId xmlns:a16="http://schemas.microsoft.com/office/drawing/2014/main" id="{D6B4EAFF-A4F4-22E2-FF6B-40B7FAD65D1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79E04-056F-D54A-A085-DA3FE0CB78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058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A pass-phrase is a grouping of at least four random words - ideally with some capitalization, numbers, or symbols mixed in.</a:t>
            </a:r>
          </a:p>
          <a:p>
            <a:pPr marL="171450" indent="-171450">
              <a:buFont typeface="Arial" panose="020B0604020202020204" pitchFamily="34" charset="0"/>
              <a:buChar char="•"/>
            </a:pPr>
            <a:r>
              <a:rPr lang="en-US" sz="1200" b="1" kern="1200" dirty="0">
                <a:solidFill>
                  <a:schemeClr val="accent1">
                    <a:lumMod val="60000"/>
                    <a:lumOff val="40000"/>
                  </a:schemeClr>
                </a:solidFill>
                <a:latin typeface="Segoe UI Light" panose="020B0502040204020203" pitchFamily="34" charset="0"/>
                <a:ea typeface="+mn-ea"/>
                <a:cs typeface="+mn-cs"/>
              </a:rPr>
              <a:t>Some of the best include 1Password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Easy to Remember, Hard to Guess</a:t>
            </a:r>
            <a:endParaRPr lang="en-US" sz="1200" b="1" kern="1200" dirty="0">
              <a:solidFill>
                <a:schemeClr val="accent1">
                  <a:lumMod val="60000"/>
                  <a:lumOff val="40000"/>
                </a:schemeClr>
              </a:solidFill>
              <a:latin typeface="Segoe UI Light" panose="020B0502040204020203" pitchFamily="34" charset="0"/>
              <a:ea typeface="+mn-ea"/>
              <a:cs typeface="+mn-cs"/>
            </a:endParaRPr>
          </a:p>
          <a:p>
            <a:pPr marL="171450" indent="-171450">
              <a:buFont typeface="Arial" panose="020B0604020202020204" pitchFamily="34" charset="0"/>
              <a:buChar char="•"/>
            </a:pPr>
            <a:r>
              <a:rPr lang="en-US" b="1" dirty="0"/>
              <a:t>https://spycloud.com/new-nist-guidelines/</a:t>
            </a:r>
          </a:p>
        </p:txBody>
      </p:sp>
      <p:sp>
        <p:nvSpPr>
          <p:cNvPr id="4" name="Slide Number Placeholder 3"/>
          <p:cNvSpPr>
            <a:spLocks noGrp="1"/>
          </p:cNvSpPr>
          <p:nvPr>
            <p:ph type="sldNum" sz="quarter" idx="5"/>
          </p:nvPr>
        </p:nvSpPr>
        <p:spPr/>
        <p:txBody>
          <a:bodyPr/>
          <a:lstStyle/>
          <a:p>
            <a:fld id="{6AF79E04-056F-D54A-A085-DA3FE0CB785D}" type="slidenum">
              <a:rPr lang="en-US" smtClean="0"/>
              <a:t>41</a:t>
            </a:fld>
            <a:endParaRPr lang="en-US"/>
          </a:p>
        </p:txBody>
      </p:sp>
    </p:spTree>
    <p:extLst>
      <p:ext uri="{BB962C8B-B14F-4D97-AF65-F5344CB8AC3E}">
        <p14:creationId xmlns:p14="http://schemas.microsoft.com/office/powerpoint/2010/main" val="2734900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“Multi-factor Authentication (MFA) is the least you can do if you are at all serious about protecting your accounts. Use of anything beyond the password significantly increases the costs for attackers, which is why the rate of compromise of accounts using any type of MFA is less than 0.1% of the general population.” - Microsoft</a:t>
            </a:r>
          </a:p>
        </p:txBody>
      </p:sp>
      <p:sp>
        <p:nvSpPr>
          <p:cNvPr id="4" name="Slide Number Placeholder 3"/>
          <p:cNvSpPr>
            <a:spLocks noGrp="1"/>
          </p:cNvSpPr>
          <p:nvPr>
            <p:ph type="sldNum" sz="quarter" idx="5"/>
          </p:nvPr>
        </p:nvSpPr>
        <p:spPr/>
        <p:txBody>
          <a:bodyPr/>
          <a:lstStyle/>
          <a:p>
            <a:fld id="{6AF79E04-056F-D54A-A085-DA3FE0CB785D}" type="slidenum">
              <a:rPr lang="en-US" smtClean="0"/>
              <a:t>42</a:t>
            </a:fld>
            <a:endParaRPr lang="en-US"/>
          </a:p>
        </p:txBody>
      </p:sp>
    </p:spTree>
    <p:extLst>
      <p:ext uri="{BB962C8B-B14F-4D97-AF65-F5344CB8AC3E}">
        <p14:creationId xmlns:p14="http://schemas.microsoft.com/office/powerpoint/2010/main" val="1305103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Some insurance companies may require no more than 30 days.</a:t>
            </a:r>
          </a:p>
          <a:p>
            <a:pPr marL="171450" indent="-171450">
              <a:buFont typeface="Arial" panose="020B0604020202020204" pitchFamily="34" charset="0"/>
              <a:buChar char="•"/>
            </a:pPr>
            <a:r>
              <a:rPr lang="en-US" b="1" dirty="0"/>
              <a:t>Risk Based Vulnerability Management (RBVM)</a:t>
            </a:r>
          </a:p>
        </p:txBody>
      </p:sp>
      <p:sp>
        <p:nvSpPr>
          <p:cNvPr id="4" name="Slide Number Placeholder 3"/>
          <p:cNvSpPr>
            <a:spLocks noGrp="1"/>
          </p:cNvSpPr>
          <p:nvPr>
            <p:ph type="sldNum" sz="quarter" idx="5"/>
          </p:nvPr>
        </p:nvSpPr>
        <p:spPr/>
        <p:txBody>
          <a:bodyPr/>
          <a:lstStyle/>
          <a:p>
            <a:fld id="{6AF79E04-056F-D54A-A085-DA3FE0CB785D}" type="slidenum">
              <a:rPr lang="en-US" smtClean="0"/>
              <a:t>43</a:t>
            </a:fld>
            <a:endParaRPr lang="en-US"/>
          </a:p>
        </p:txBody>
      </p:sp>
    </p:spTree>
    <p:extLst>
      <p:ext uri="{BB962C8B-B14F-4D97-AF65-F5344CB8AC3E}">
        <p14:creationId xmlns:p14="http://schemas.microsoft.com/office/powerpoint/2010/main" val="2052052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44</a:t>
            </a:fld>
            <a:endParaRPr lang="en-US"/>
          </a:p>
        </p:txBody>
      </p:sp>
    </p:spTree>
    <p:extLst>
      <p:ext uri="{BB962C8B-B14F-4D97-AF65-F5344CB8AC3E}">
        <p14:creationId xmlns:p14="http://schemas.microsoft.com/office/powerpoint/2010/main" val="3462164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Tested backups significantly reduce the cost an likelihood of paying a ransom</a:t>
            </a:r>
          </a:p>
          <a:p>
            <a:pPr marL="171450" indent="-171450">
              <a:buFont typeface="Arial" panose="020B0604020202020204" pitchFamily="34" charset="0"/>
              <a:buChar char="•"/>
            </a:pPr>
            <a:r>
              <a:rPr lang="en-US" b="1" dirty="0"/>
              <a:t>May reduce premiums by as much as 25%</a:t>
            </a:r>
          </a:p>
          <a:p>
            <a:pPr marL="171450" indent="-171450">
              <a:buFont typeface="Arial" panose="020B0604020202020204" pitchFamily="34" charset="0"/>
              <a:buChar char="•"/>
            </a:pPr>
            <a:r>
              <a:rPr lang="en-US" b="1" dirty="0"/>
              <a:t>Source: Global Insurance Market Report</a:t>
            </a:r>
          </a:p>
        </p:txBody>
      </p:sp>
      <p:sp>
        <p:nvSpPr>
          <p:cNvPr id="4" name="Slide Number Placeholder 3"/>
          <p:cNvSpPr>
            <a:spLocks noGrp="1"/>
          </p:cNvSpPr>
          <p:nvPr>
            <p:ph type="sldNum" sz="quarter" idx="5"/>
          </p:nvPr>
        </p:nvSpPr>
        <p:spPr/>
        <p:txBody>
          <a:bodyPr/>
          <a:lstStyle/>
          <a:p>
            <a:fld id="{6AF79E04-056F-D54A-A085-DA3FE0CB785D}" type="slidenum">
              <a:rPr lang="en-US" smtClean="0"/>
              <a:t>45</a:t>
            </a:fld>
            <a:endParaRPr lang="en-US"/>
          </a:p>
        </p:txBody>
      </p:sp>
    </p:spTree>
    <p:extLst>
      <p:ext uri="{BB962C8B-B14F-4D97-AF65-F5344CB8AC3E}">
        <p14:creationId xmlns:p14="http://schemas.microsoft.com/office/powerpoint/2010/main" val="1601605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46</a:t>
            </a:fld>
            <a:endParaRPr lang="en-US"/>
          </a:p>
        </p:txBody>
      </p:sp>
    </p:spTree>
    <p:extLst>
      <p:ext uri="{BB962C8B-B14F-4D97-AF65-F5344CB8AC3E}">
        <p14:creationId xmlns:p14="http://schemas.microsoft.com/office/powerpoint/2010/main" val="3953734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E2E</a:t>
            </a:r>
          </a:p>
        </p:txBody>
      </p:sp>
      <p:sp>
        <p:nvSpPr>
          <p:cNvPr id="4" name="Slide Number Placeholder 3"/>
          <p:cNvSpPr>
            <a:spLocks noGrp="1"/>
          </p:cNvSpPr>
          <p:nvPr>
            <p:ph type="sldNum" sz="quarter" idx="5"/>
          </p:nvPr>
        </p:nvSpPr>
        <p:spPr/>
        <p:txBody>
          <a:bodyPr/>
          <a:lstStyle/>
          <a:p>
            <a:fld id="{6AF79E04-056F-D54A-A085-DA3FE0CB785D}" type="slidenum">
              <a:rPr lang="en-US" smtClean="0"/>
              <a:t>47</a:t>
            </a:fld>
            <a:endParaRPr lang="en-US"/>
          </a:p>
        </p:txBody>
      </p:sp>
    </p:spTree>
    <p:extLst>
      <p:ext uri="{BB962C8B-B14F-4D97-AF65-F5344CB8AC3E}">
        <p14:creationId xmlns:p14="http://schemas.microsoft.com/office/powerpoint/2010/main" val="4243446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48</a:t>
            </a:fld>
            <a:endParaRPr lang="en-US"/>
          </a:p>
        </p:txBody>
      </p:sp>
    </p:spTree>
    <p:extLst>
      <p:ext uri="{BB962C8B-B14F-4D97-AF65-F5344CB8AC3E}">
        <p14:creationId xmlns:p14="http://schemas.microsoft.com/office/powerpoint/2010/main" val="6907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F5E44-6750-AEE5-1F2A-BC657DA91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D72A7-C396-4F6B-2CA7-F1957AD99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C4C7F4-BCB6-000E-126F-2B0712B9A9AB}"/>
              </a:ext>
            </a:extLst>
          </p:cNvPr>
          <p:cNvSpPr>
            <a:spLocks noGrp="1"/>
          </p:cNvSpPr>
          <p:nvPr>
            <p:ph type="body" idx="1"/>
          </p:nvPr>
        </p:nvSpPr>
        <p:spPr/>
        <p:txBody>
          <a:bodyPr/>
          <a:lstStyle/>
          <a:p>
            <a:pPr marL="0" indent="0">
              <a:buFont typeface="Arial" panose="020B0604020202020204" pitchFamily="34" charset="0"/>
              <a:buNone/>
            </a:pPr>
            <a:r>
              <a:rPr lang="en-US" dirty="0"/>
              <a:t>The Northamptonshire-based firm </a:t>
            </a:r>
            <a:r>
              <a:rPr lang="en-US" dirty="0">
                <a:hlinkClick r:id="rId3"/>
              </a:rPr>
              <a:t>fell victim</a:t>
            </a:r>
            <a:r>
              <a:rPr lang="en-US" dirty="0"/>
              <a:t> to the Akira ransomware group after hackers gained access by guessing an employee's weak password. Attackers didn't need a sophisticated phishing campaign or a zero-day exploit - all they needed was a password so simple that cybercriminals could guess it correctly.</a:t>
            </a:r>
            <a:endParaRPr lang="en-US" b="1" dirty="0"/>
          </a:p>
        </p:txBody>
      </p:sp>
      <p:sp>
        <p:nvSpPr>
          <p:cNvPr id="4" name="Slide Number Placeholder 3">
            <a:extLst>
              <a:ext uri="{FF2B5EF4-FFF2-40B4-BE49-F238E27FC236}">
                <a16:creationId xmlns:a16="http://schemas.microsoft.com/office/drawing/2014/main" id="{E4809431-61F3-85DD-A07E-AAD999A17229}"/>
              </a:ext>
            </a:extLst>
          </p:cNvPr>
          <p:cNvSpPr>
            <a:spLocks noGrp="1"/>
          </p:cNvSpPr>
          <p:nvPr>
            <p:ph type="sldNum" sz="quarter" idx="5"/>
          </p:nvPr>
        </p:nvSpPr>
        <p:spPr/>
        <p:txBody>
          <a:bodyPr/>
          <a:lstStyle/>
          <a:p>
            <a:fld id="{6AF79E04-056F-D54A-A085-DA3FE0CB785D}" type="slidenum">
              <a:rPr lang="en-US" smtClean="0"/>
              <a:t>6</a:t>
            </a:fld>
            <a:endParaRPr lang="en-US"/>
          </a:p>
        </p:txBody>
      </p:sp>
    </p:spTree>
    <p:extLst>
      <p:ext uri="{BB962C8B-B14F-4D97-AF65-F5344CB8AC3E}">
        <p14:creationId xmlns:p14="http://schemas.microsoft.com/office/powerpoint/2010/main" val="881738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“We’re concerned that people are trading security for convenience…People are doing things on free Wi-Fi that are really alarming” ― Doug </a:t>
            </a:r>
            <a:r>
              <a:rPr lang="en-US" sz="1200" b="1" i="0" kern="1200" dirty="0" err="1">
                <a:solidFill>
                  <a:schemeClr val="tx1"/>
                </a:solidFill>
                <a:effectLst/>
                <a:latin typeface="+mn-lt"/>
                <a:ea typeface="+mn-ea"/>
                <a:cs typeface="+mn-cs"/>
              </a:rPr>
              <a:t>Shadel</a:t>
            </a: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49</a:t>
            </a:fld>
            <a:endParaRPr lang="en-US"/>
          </a:p>
        </p:txBody>
      </p:sp>
    </p:spTree>
    <p:extLst>
      <p:ext uri="{BB962C8B-B14F-4D97-AF65-F5344CB8AC3E}">
        <p14:creationId xmlns:p14="http://schemas.microsoft.com/office/powerpoint/2010/main" val="3333870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50</a:t>
            </a:fld>
            <a:endParaRPr lang="en-US"/>
          </a:p>
        </p:txBody>
      </p:sp>
    </p:spTree>
    <p:extLst>
      <p:ext uri="{BB962C8B-B14F-4D97-AF65-F5344CB8AC3E}">
        <p14:creationId xmlns:p14="http://schemas.microsoft.com/office/powerpoint/2010/main" val="1528906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51</a:t>
            </a:fld>
            <a:endParaRPr lang="en-US"/>
          </a:p>
        </p:txBody>
      </p:sp>
    </p:spTree>
    <p:extLst>
      <p:ext uri="{BB962C8B-B14F-4D97-AF65-F5344CB8AC3E}">
        <p14:creationId xmlns:p14="http://schemas.microsoft.com/office/powerpoint/2010/main" val="3169157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Summary</a:t>
            </a:r>
            <a:endParaRPr lang="en-US" b="1" dirty="0"/>
          </a:p>
        </p:txBody>
      </p:sp>
      <p:sp>
        <p:nvSpPr>
          <p:cNvPr id="4" name="Slide Number Placeholder 3"/>
          <p:cNvSpPr>
            <a:spLocks noGrp="1"/>
          </p:cNvSpPr>
          <p:nvPr>
            <p:ph type="sldNum" sz="quarter" idx="5"/>
          </p:nvPr>
        </p:nvSpPr>
        <p:spPr/>
        <p:txBody>
          <a:bodyPr/>
          <a:lstStyle/>
          <a:p>
            <a:fld id="{6AF79E04-056F-D54A-A085-DA3FE0CB785D}" type="slidenum">
              <a:rPr lang="en-US" smtClean="0"/>
              <a:t>52</a:t>
            </a:fld>
            <a:endParaRPr lang="en-US"/>
          </a:p>
        </p:txBody>
      </p:sp>
    </p:spTree>
    <p:extLst>
      <p:ext uri="{BB962C8B-B14F-4D97-AF65-F5344CB8AC3E}">
        <p14:creationId xmlns:p14="http://schemas.microsoft.com/office/powerpoint/2010/main" val="2339814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0E668-6F92-9A7A-794B-B17F15FED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052D1-7BC3-10B9-01D6-49136437F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C354B-13D0-A322-DD39-8778613F34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 methods that will most effectively minimize the ability of intruders to compromise information security are comprehensive user training and education. Enacting policies and procedures simply won't suffice. Even with oversight the policies and procedures may not be effective: my access to Motorola, Nokia, ATT, Sun depended upon the willingness of people to bypass policies and procedures that were in place for years before I compromised them successfully” ― Kevin Mitnick</a:t>
            </a:r>
            <a:endParaRPr lang="en-US" b="1"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NEXT: WRAP</a:t>
            </a:r>
          </a:p>
          <a:p>
            <a:endParaRPr lang="en-US" dirty="0"/>
          </a:p>
        </p:txBody>
      </p:sp>
      <p:sp>
        <p:nvSpPr>
          <p:cNvPr id="4" name="Slide Number Placeholder 3">
            <a:extLst>
              <a:ext uri="{FF2B5EF4-FFF2-40B4-BE49-F238E27FC236}">
                <a16:creationId xmlns:a16="http://schemas.microsoft.com/office/drawing/2014/main" id="{1C52FA15-CE47-94DC-ECEC-11D787073E27}"/>
              </a:ext>
            </a:extLst>
          </p:cNvPr>
          <p:cNvSpPr>
            <a:spLocks noGrp="1"/>
          </p:cNvSpPr>
          <p:nvPr>
            <p:ph type="sldNum" sz="quarter" idx="5"/>
          </p:nvPr>
        </p:nvSpPr>
        <p:spPr/>
        <p:txBody>
          <a:bodyPr/>
          <a:lstStyle/>
          <a:p>
            <a:fld id="{6AF79E04-056F-D54A-A085-DA3FE0CB785D}" type="slidenum">
              <a:rPr lang="en-US" smtClean="0"/>
              <a:t>53</a:t>
            </a:fld>
            <a:endParaRPr lang="en-US"/>
          </a:p>
        </p:txBody>
      </p:sp>
    </p:spTree>
    <p:extLst>
      <p:ext uri="{BB962C8B-B14F-4D97-AF65-F5344CB8AC3E}">
        <p14:creationId xmlns:p14="http://schemas.microsoft.com/office/powerpoint/2010/main" val="2703288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9EE607-3925-42FA-BDAA-8BD72A43DB7D}"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800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err="1"/>
              <a:t>Reeses</a:t>
            </a:r>
            <a:r>
              <a:rPr lang="en-US" b="1"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79E04-056F-D54A-A085-DA3FE0CB78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9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599CC-7B85-7383-1DC5-466EFD2E2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1829B-CA94-45D8-31DD-8D4C97C1C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6FC92-1310-F81A-D0DB-4A8DA313E501}"/>
              </a:ext>
            </a:extLst>
          </p:cNvPr>
          <p:cNvSpPr>
            <a:spLocks noGrp="1"/>
          </p:cNvSpPr>
          <p:nvPr>
            <p:ph type="body" idx="1"/>
          </p:nvPr>
        </p:nvSpPr>
        <p:spPr/>
        <p:txBody>
          <a:bodyPr/>
          <a:lstStyle/>
          <a:p>
            <a:pPr marL="171450" indent="-171450">
              <a:buFont typeface="Arial" panose="020B0604020202020204" pitchFamily="34" charset="0"/>
              <a:buChar char="•"/>
            </a:pPr>
            <a:r>
              <a:rPr lang="en-US" dirty="0"/>
              <a:t>Alongside its impact to the company, which is estimated to be losing £50-70 million ($67-94 million) per day, the standstill is having a dramatic impact on JLR’s supply-chain businesses in what one senior politician </a:t>
            </a:r>
            <a:r>
              <a:rPr lang="en-US" dirty="0">
                <a:hlinkClick r:id="rId3"/>
              </a:rPr>
              <a:t>called</a:t>
            </a:r>
            <a:r>
              <a:rPr lang="en-US" dirty="0"/>
              <a:t> “a cyber shockwave ripping through our industrial heartlands.” </a:t>
            </a:r>
          </a:p>
          <a:p>
            <a:pPr marL="171450" indent="-171450">
              <a:buFont typeface="Arial" panose="020B0604020202020204" pitchFamily="34" charset="0"/>
              <a:buChar char="•"/>
            </a:pPr>
            <a:r>
              <a:rPr lang="en-US" dirty="0"/>
              <a:t>More than 30,000 people are directly employed by JLR, while around 150,000 others are believed to be connected to it. Thousands of agency and temporary workers have been let go, while other employees have been told to stay at home on reduced pay. </a:t>
            </a:r>
          </a:p>
        </p:txBody>
      </p:sp>
      <p:sp>
        <p:nvSpPr>
          <p:cNvPr id="4" name="Slide Number Placeholder 3">
            <a:extLst>
              <a:ext uri="{FF2B5EF4-FFF2-40B4-BE49-F238E27FC236}">
                <a16:creationId xmlns:a16="http://schemas.microsoft.com/office/drawing/2014/main" id="{C7B2A921-D404-1231-ED34-3C1C319D5B7D}"/>
              </a:ext>
            </a:extLst>
          </p:cNvPr>
          <p:cNvSpPr>
            <a:spLocks noGrp="1"/>
          </p:cNvSpPr>
          <p:nvPr>
            <p:ph type="sldNum" sz="quarter" idx="5"/>
          </p:nvPr>
        </p:nvSpPr>
        <p:spPr/>
        <p:txBody>
          <a:bodyPr/>
          <a:lstStyle/>
          <a:p>
            <a:fld id="{6AF79E04-056F-D54A-A085-DA3FE0CB785D}" type="slidenum">
              <a:rPr lang="en-US" smtClean="0"/>
              <a:t>7</a:t>
            </a:fld>
            <a:endParaRPr lang="en-US"/>
          </a:p>
        </p:txBody>
      </p:sp>
    </p:spTree>
    <p:extLst>
      <p:ext uri="{BB962C8B-B14F-4D97-AF65-F5344CB8AC3E}">
        <p14:creationId xmlns:p14="http://schemas.microsoft.com/office/powerpoint/2010/main" val="1995989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E1FD5-B2FF-48EF-CAE3-78343AB1C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52E5A-73D1-D429-EC58-524D5F5F6A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1BBC6-EF4C-4C5E-D9F4-D2CCCA0739BF}"/>
              </a:ext>
            </a:extLst>
          </p:cNvPr>
          <p:cNvSpPr>
            <a:spLocks noGrp="1"/>
          </p:cNvSpPr>
          <p:nvPr>
            <p:ph type="body" idx="1"/>
          </p:nvPr>
        </p:nvSpPr>
        <p:spPr/>
        <p:txBody>
          <a:bodyPr/>
          <a:lstStyle/>
          <a:p>
            <a:pPr marL="0" indent="0">
              <a:buFont typeface="Arial" panose="020B0604020202020204" pitchFamily="34" charset="0"/>
              <a:buNone/>
            </a:pPr>
            <a:r>
              <a:rPr lang="en-US" dirty="0"/>
              <a:t>https://local12.com/news/local/major-hospital-network-faces-system-wide-tech-outage-due-cybersecurity-attack-hacked-hacking-money-ransom-patients-doctor-intake-care-hospitals-kettering-health-miami-valley-outages-cyber-online-ransomware-cincinnati-ohio#</a:t>
            </a:r>
            <a:endParaRPr lang="en-US" b="1" dirty="0"/>
          </a:p>
        </p:txBody>
      </p:sp>
      <p:sp>
        <p:nvSpPr>
          <p:cNvPr id="4" name="Slide Number Placeholder 3">
            <a:extLst>
              <a:ext uri="{FF2B5EF4-FFF2-40B4-BE49-F238E27FC236}">
                <a16:creationId xmlns:a16="http://schemas.microsoft.com/office/drawing/2014/main" id="{75CAFFA6-A0B5-1D28-E375-3BB03DCB8E08}"/>
              </a:ext>
            </a:extLst>
          </p:cNvPr>
          <p:cNvSpPr>
            <a:spLocks noGrp="1"/>
          </p:cNvSpPr>
          <p:nvPr>
            <p:ph type="sldNum" sz="quarter" idx="5"/>
          </p:nvPr>
        </p:nvSpPr>
        <p:spPr/>
        <p:txBody>
          <a:bodyPr/>
          <a:lstStyle/>
          <a:p>
            <a:fld id="{6AF79E04-056F-D54A-A085-DA3FE0CB785D}" type="slidenum">
              <a:rPr lang="en-US" smtClean="0"/>
              <a:t>8</a:t>
            </a:fld>
            <a:endParaRPr lang="en-US"/>
          </a:p>
        </p:txBody>
      </p:sp>
    </p:spTree>
    <p:extLst>
      <p:ext uri="{BB962C8B-B14F-4D97-AF65-F5344CB8AC3E}">
        <p14:creationId xmlns:p14="http://schemas.microsoft.com/office/powerpoint/2010/main" val="2340111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34209-DCEE-D915-3B6F-37F08F11D3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A1DA43-0D52-DD07-0C7E-38B01F8E1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D7139-1EB6-0C12-EC1F-93BEA23AA461}"/>
              </a:ext>
            </a:extLst>
          </p:cNvPr>
          <p:cNvSpPr>
            <a:spLocks noGrp="1"/>
          </p:cNvSpPr>
          <p:nvPr>
            <p:ph type="body" idx="1"/>
          </p:nvPr>
        </p:nvSpPr>
        <p:spPr/>
        <p:txBody>
          <a:bodyPr/>
          <a:lstStyle/>
          <a:p>
            <a:pPr marL="0" indent="0">
              <a:buFont typeface="Arial" panose="020B0604020202020204" pitchFamily="34" charset="0"/>
              <a:buNone/>
            </a:pPr>
            <a:r>
              <a:rPr lang="en-US" b="1" dirty="0"/>
              <a:t>Warnings from WH, FBI, DHS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NEXT: WHY NOW?</a:t>
            </a:r>
          </a:p>
        </p:txBody>
      </p:sp>
      <p:sp>
        <p:nvSpPr>
          <p:cNvPr id="4" name="Slide Number Placeholder 3">
            <a:extLst>
              <a:ext uri="{FF2B5EF4-FFF2-40B4-BE49-F238E27FC236}">
                <a16:creationId xmlns:a16="http://schemas.microsoft.com/office/drawing/2014/main" id="{DDACEF97-4A2B-BFC2-8548-87BAC1E8F670}"/>
              </a:ext>
            </a:extLst>
          </p:cNvPr>
          <p:cNvSpPr>
            <a:spLocks noGrp="1"/>
          </p:cNvSpPr>
          <p:nvPr>
            <p:ph type="sldNum" sz="quarter" idx="5"/>
          </p:nvPr>
        </p:nvSpPr>
        <p:spPr/>
        <p:txBody>
          <a:bodyPr/>
          <a:lstStyle/>
          <a:p>
            <a:fld id="{6AF79E04-056F-D54A-A085-DA3FE0CB785D}" type="slidenum">
              <a:rPr lang="en-US" smtClean="0"/>
              <a:t>9</a:t>
            </a:fld>
            <a:endParaRPr lang="en-US"/>
          </a:p>
        </p:txBody>
      </p:sp>
    </p:spTree>
    <p:extLst>
      <p:ext uri="{BB962C8B-B14F-4D97-AF65-F5344CB8AC3E}">
        <p14:creationId xmlns:p14="http://schemas.microsoft.com/office/powerpoint/2010/main" val="750920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762268"/>
                </a:solidFill>
              </a:rPr>
              <a:t>“Over 2.5 quintillion bytes of data are created every single day, and it’s only going to grow from there. By 2020, it’s estimated that 1.7MB of data will be created every second for every person on earth.” – Sixth Annual Domo report</a:t>
            </a:r>
          </a:p>
          <a:p>
            <a:endParaRPr lang="en-US" dirty="0"/>
          </a:p>
        </p:txBody>
      </p:sp>
      <p:sp>
        <p:nvSpPr>
          <p:cNvPr id="4" name="Slide Number Placeholder 3"/>
          <p:cNvSpPr>
            <a:spLocks noGrp="1"/>
          </p:cNvSpPr>
          <p:nvPr>
            <p:ph type="sldNum" sz="quarter" idx="5"/>
          </p:nvPr>
        </p:nvSpPr>
        <p:spPr/>
        <p:txBody>
          <a:bodyPr/>
          <a:lstStyle/>
          <a:p>
            <a:fld id="{6AF79E04-056F-D54A-A085-DA3FE0CB785D}" type="slidenum">
              <a:rPr lang="en-US" smtClean="0"/>
              <a:t>10</a:t>
            </a:fld>
            <a:endParaRPr lang="en-US"/>
          </a:p>
        </p:txBody>
      </p:sp>
    </p:spTree>
    <p:extLst>
      <p:ext uri="{BB962C8B-B14F-4D97-AF65-F5344CB8AC3E}">
        <p14:creationId xmlns:p14="http://schemas.microsoft.com/office/powerpoint/2010/main" val="189792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a:solidFill>
                  <a:srgbClr val="762268"/>
                </a:solidFill>
              </a:rPr>
              <a:t>Internet of Insecure Things</a:t>
            </a:r>
          </a:p>
          <a:p>
            <a:pPr marL="228600" lvl="1">
              <a:lnSpc>
                <a:spcPct val="100000"/>
              </a:lnSpc>
              <a:spcBef>
                <a:spcPts val="1000"/>
              </a:spcBef>
              <a:buClr>
                <a:schemeClr val="tx1"/>
              </a:buClr>
              <a:buSzPct val="75000"/>
              <a:buFont typeface="Wingdings" panose="05000000000000000000" pitchFamily="2" charset="2"/>
              <a:buChar char="§"/>
              <a:defRPr/>
            </a:pPr>
            <a:r>
              <a:rPr lang="en-US" altLang="en-US" sz="1200" b="1" dirty="0">
                <a:solidFill>
                  <a:srgbClr val="F68428"/>
                </a:solidFill>
                <a:latin typeface="Segoe UI Light" panose="020B0502040204020203" pitchFamily="34" charset="0"/>
                <a:ea typeface="+mj-ea"/>
                <a:cs typeface="+mj-cs"/>
              </a:rPr>
              <a:t>76 billion by 2025</a:t>
            </a:r>
          </a:p>
          <a:p>
            <a:pPr marL="228600" lvl="1">
              <a:lnSpc>
                <a:spcPct val="100000"/>
              </a:lnSpc>
              <a:spcBef>
                <a:spcPts val="1000"/>
              </a:spcBef>
              <a:buClr>
                <a:schemeClr val="tx1"/>
              </a:buClr>
              <a:buSzPct val="75000"/>
              <a:buFont typeface="Wingdings" panose="05000000000000000000" pitchFamily="2" charset="2"/>
              <a:buChar char="§"/>
              <a:defRPr/>
            </a:pPr>
            <a:r>
              <a:rPr lang="en-US" altLang="en-US" sz="1200" b="1" dirty="0">
                <a:solidFill>
                  <a:srgbClr val="F68428"/>
                </a:solidFill>
                <a:latin typeface="Segoe UI Light" panose="020B0502040204020203" pitchFamily="34" charset="0"/>
                <a:ea typeface="+mj-ea"/>
                <a:cs typeface="+mj-cs"/>
              </a:rPr>
              <a:t>Often not designed with security in mind</a:t>
            </a:r>
          </a:p>
          <a:p>
            <a:pPr marL="228600" lvl="1">
              <a:lnSpc>
                <a:spcPct val="100000"/>
              </a:lnSpc>
              <a:spcBef>
                <a:spcPts val="1000"/>
              </a:spcBef>
              <a:buClr>
                <a:schemeClr val="tx1"/>
              </a:buClr>
              <a:buSzPct val="75000"/>
              <a:buFont typeface="Wingdings" panose="05000000000000000000" pitchFamily="2" charset="2"/>
              <a:buChar char="§"/>
              <a:defRPr/>
            </a:pPr>
            <a:r>
              <a:rPr lang="en-US" altLang="en-US" sz="1200" b="1" dirty="0">
                <a:solidFill>
                  <a:srgbClr val="F68428"/>
                </a:solidFill>
                <a:latin typeface="Segoe UI Light" panose="020B0502040204020203" pitchFamily="34" charset="0"/>
                <a:ea typeface="+mj-ea"/>
                <a:cs typeface="+mj-cs"/>
              </a:rPr>
              <a:t>Easily found with Shodan</a:t>
            </a:r>
          </a:p>
          <a:p>
            <a:pPr marL="228600" lvl="1">
              <a:lnSpc>
                <a:spcPct val="100000"/>
              </a:lnSpc>
              <a:spcBef>
                <a:spcPts val="1000"/>
              </a:spcBef>
              <a:buClr>
                <a:schemeClr val="tx1"/>
              </a:buClr>
              <a:buSzPct val="75000"/>
              <a:buFont typeface="Wingdings" panose="05000000000000000000" pitchFamily="2" charset="2"/>
              <a:buChar char="§"/>
              <a:defRPr/>
            </a:pPr>
            <a:r>
              <a:rPr lang="en-US" altLang="en-US" sz="1200" b="1" dirty="0">
                <a:solidFill>
                  <a:srgbClr val="F68428"/>
                </a:solidFill>
                <a:latin typeface="Segoe UI Light" panose="020B0502040204020203" pitchFamily="34" charset="0"/>
                <a:ea typeface="+mj-ea"/>
                <a:cs typeface="+mj-cs"/>
              </a:rPr>
              <a:t>Vector for network attack</a:t>
            </a:r>
          </a:p>
          <a:p>
            <a:pPr marL="228600" lvl="1">
              <a:lnSpc>
                <a:spcPct val="100000"/>
              </a:lnSpc>
              <a:spcBef>
                <a:spcPts val="1000"/>
              </a:spcBef>
              <a:buClr>
                <a:schemeClr val="tx1"/>
              </a:buClr>
              <a:buSzPct val="75000"/>
              <a:buFont typeface="Wingdings" panose="05000000000000000000" pitchFamily="2" charset="2"/>
              <a:buChar char="§"/>
              <a:defRPr/>
            </a:pPr>
            <a:r>
              <a:rPr lang="en-US" altLang="en-US" sz="1200" b="1" dirty="0">
                <a:solidFill>
                  <a:srgbClr val="F68428"/>
                </a:solidFill>
                <a:latin typeface="Segoe UI Light" panose="020B0502040204020203" pitchFamily="34" charset="0"/>
                <a:ea typeface="+mj-ea"/>
                <a:cs typeface="+mj-cs"/>
              </a:rPr>
              <a:t>Can be used to spy on </a:t>
            </a:r>
            <a:br>
              <a:rPr lang="en-US" altLang="en-US" sz="1200" b="1" dirty="0">
                <a:solidFill>
                  <a:srgbClr val="F68428"/>
                </a:solidFill>
                <a:latin typeface="Segoe UI Light" panose="020B0502040204020203" pitchFamily="34" charset="0"/>
                <a:ea typeface="+mj-ea"/>
                <a:cs typeface="+mj-cs"/>
              </a:rPr>
            </a:br>
            <a:r>
              <a:rPr lang="en-US" altLang="en-US" sz="1200" b="1" dirty="0">
                <a:solidFill>
                  <a:srgbClr val="F68428"/>
                </a:solidFill>
                <a:latin typeface="Segoe UI Light" panose="020B0502040204020203" pitchFamily="34" charset="0"/>
                <a:ea typeface="+mj-ea"/>
                <a:cs typeface="+mj-cs"/>
              </a:rPr>
              <a:t>you &amp; your organization</a:t>
            </a:r>
          </a:p>
          <a:p>
            <a:pPr marL="228600" lvl="1">
              <a:lnSpc>
                <a:spcPct val="100000"/>
              </a:lnSpc>
              <a:spcBef>
                <a:spcPts val="1000"/>
              </a:spcBef>
              <a:buClr>
                <a:schemeClr val="tx1"/>
              </a:buClr>
              <a:buSzPct val="75000"/>
              <a:buFont typeface="Wingdings" panose="05000000000000000000" pitchFamily="2" charset="2"/>
              <a:buChar char="§"/>
              <a:defRPr/>
            </a:pPr>
            <a:r>
              <a:rPr lang="en-US" altLang="en-US" sz="1200" b="1" dirty="0">
                <a:solidFill>
                  <a:srgbClr val="F68428"/>
                </a:solidFill>
                <a:latin typeface="Segoe UI Light" panose="020B0502040204020203" pitchFamily="34" charset="0"/>
                <a:ea typeface="+mj-ea"/>
                <a:cs typeface="+mj-cs"/>
              </a:rPr>
              <a:t>Can host malware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200" b="1" dirty="0">
              <a:solidFill>
                <a:srgbClr val="762268"/>
              </a:solidFill>
            </a:endParaRPr>
          </a:p>
        </p:txBody>
      </p:sp>
      <p:sp>
        <p:nvSpPr>
          <p:cNvPr id="4" name="Slide Number Placeholder 3"/>
          <p:cNvSpPr>
            <a:spLocks noGrp="1"/>
          </p:cNvSpPr>
          <p:nvPr>
            <p:ph type="sldNum" sz="quarter" idx="5"/>
          </p:nvPr>
        </p:nvSpPr>
        <p:spPr/>
        <p:txBody>
          <a:bodyPr/>
          <a:lstStyle/>
          <a:p>
            <a:fld id="{6AF79E04-056F-D54A-A085-DA3FE0CB785D}" type="slidenum">
              <a:rPr lang="en-US" smtClean="0"/>
              <a:t>11</a:t>
            </a:fld>
            <a:endParaRPr lang="en-US"/>
          </a:p>
        </p:txBody>
      </p:sp>
    </p:spTree>
    <p:extLst>
      <p:ext uri="{BB962C8B-B14F-4D97-AF65-F5344CB8AC3E}">
        <p14:creationId xmlns:p14="http://schemas.microsoft.com/office/powerpoint/2010/main" val="332248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AC4971-DC04-4F7A-86CB-FE8D97C60781}"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E2B7C-B32E-4654-B794-1D6605044132}" type="slidenum">
              <a:rPr lang="en-US" smtClean="0"/>
              <a:t>‹#›</a:t>
            </a:fld>
            <a:endParaRPr lang="en-US"/>
          </a:p>
        </p:txBody>
      </p:sp>
    </p:spTree>
    <p:extLst>
      <p:ext uri="{BB962C8B-B14F-4D97-AF65-F5344CB8AC3E}">
        <p14:creationId xmlns:p14="http://schemas.microsoft.com/office/powerpoint/2010/main" val="3819968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AC4971-DC04-4F7A-86CB-FE8D97C60781}"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E2B7C-B32E-4654-B794-1D6605044132}" type="slidenum">
              <a:rPr lang="en-US" smtClean="0"/>
              <a:t>‹#›</a:t>
            </a:fld>
            <a:endParaRPr lang="en-US"/>
          </a:p>
        </p:txBody>
      </p:sp>
    </p:spTree>
    <p:extLst>
      <p:ext uri="{BB962C8B-B14F-4D97-AF65-F5344CB8AC3E}">
        <p14:creationId xmlns:p14="http://schemas.microsoft.com/office/powerpoint/2010/main" val="3924712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EBAC4971-DC04-4F7A-86CB-FE8D97C60781}" type="datetimeFigureOut">
              <a:rPr lang="en-US" smtClean="0"/>
              <a:t>9/25/2025</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8DDE2B7C-B32E-4654-B794-1D6605044132}" type="slidenum">
              <a:rPr lang="en-US" smtClean="0"/>
              <a:t>‹#›</a:t>
            </a:fld>
            <a:endParaRPr lang="en-US"/>
          </a:p>
        </p:txBody>
      </p:sp>
    </p:spTree>
    <p:extLst>
      <p:ext uri="{BB962C8B-B14F-4D97-AF65-F5344CB8AC3E}">
        <p14:creationId xmlns:p14="http://schemas.microsoft.com/office/powerpoint/2010/main" val="898264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solidFill>
          <a:schemeClr val="bg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3674" y="457200"/>
            <a:ext cx="7653316"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utoShape 2"/>
          <p:cNvSpPr>
            <a:spLocks noChangeArrowheads="1"/>
          </p:cNvSpPr>
          <p:nvPr/>
        </p:nvSpPr>
        <p:spPr bwMode="gray">
          <a:xfrm>
            <a:off x="2946401" y="1524000"/>
            <a:ext cx="8964084" cy="2362200"/>
          </a:xfrm>
          <a:prstGeom prst="roundRect">
            <a:avLst>
              <a:gd name="adj" fmla="val 9778"/>
            </a:avLst>
          </a:prstGeom>
          <a:solidFill>
            <a:srgbClr val="0068AD"/>
          </a:solidFill>
          <a:ln w="9525" algn="ctr">
            <a:noFill/>
            <a:round/>
            <a:headEnd/>
            <a:tailEnd/>
          </a:ln>
          <a:effectLst/>
        </p:spPr>
        <p:txBody>
          <a:bodyPr wrap="none" anchor="ctr"/>
          <a:lstStyle/>
          <a:p>
            <a:pPr>
              <a:defRPr/>
            </a:pPr>
            <a:endParaRPr lang="en-US" sz="1800" dirty="0">
              <a:effectLst/>
            </a:endParaRPr>
          </a:p>
        </p:txBody>
      </p:sp>
      <p:sp>
        <p:nvSpPr>
          <p:cNvPr id="52233" name="Rectangle 9"/>
          <p:cNvSpPr>
            <a:spLocks noGrp="1" noChangeArrowheads="1"/>
          </p:cNvSpPr>
          <p:nvPr>
            <p:ph type="subTitle" idx="1"/>
          </p:nvPr>
        </p:nvSpPr>
        <p:spPr>
          <a:xfrm>
            <a:off x="2540000" y="4876800"/>
            <a:ext cx="7010400" cy="533400"/>
          </a:xfrm>
        </p:spPr>
        <p:txBody>
          <a:bodyPr/>
          <a:lstStyle>
            <a:lvl1pPr marL="0" indent="0" algn="ctr">
              <a:buFont typeface="Wingdings" pitchFamily="2" charset="2"/>
              <a:buNone/>
              <a:defRPr sz="2200">
                <a:solidFill>
                  <a:srgbClr val="000000"/>
                </a:solidFill>
              </a:defRPr>
            </a:lvl1pPr>
          </a:lstStyle>
          <a:p>
            <a:r>
              <a:rPr lang="en-US"/>
              <a:t>Click to edit Master subtitle style</a:t>
            </a:r>
            <a:endParaRPr lang="en-US" dirty="0"/>
          </a:p>
        </p:txBody>
      </p:sp>
      <p:sp>
        <p:nvSpPr>
          <p:cNvPr id="52236" name="Rectangle 12"/>
          <p:cNvSpPr>
            <a:spLocks noGrp="1" noChangeArrowheads="1"/>
          </p:cNvSpPr>
          <p:nvPr>
            <p:ph type="ctrTitle"/>
          </p:nvPr>
        </p:nvSpPr>
        <p:spPr>
          <a:xfrm>
            <a:off x="3556000" y="1981200"/>
            <a:ext cx="7924800" cy="1371600"/>
          </a:xfrm>
          <a:effectLst>
            <a:outerShdw dist="17961" dir="2700000" algn="ctr" rotWithShape="0">
              <a:schemeClr val="tx1"/>
            </a:outerShdw>
          </a:effectLst>
        </p:spPr>
        <p:txBody>
          <a:bodyPr/>
          <a:lstStyle>
            <a:lvl1pPr>
              <a:defRPr sz="3600" b="0">
                <a:effectLst/>
                <a:latin typeface="Segoe UI Light" panose="020B0502040204020203" pitchFamily="34" charset="0"/>
                <a:cs typeface="Segoe UI Light" panose="020B0502040204020203" pitchFamily="34" charset="0"/>
              </a:defRPr>
            </a:lvl1pPr>
          </a:lstStyle>
          <a:p>
            <a:r>
              <a:rPr lang="en-US"/>
              <a:t>Click to edit Master title style</a:t>
            </a:r>
            <a:endParaRPr lang="en-US" dirty="0"/>
          </a:p>
        </p:txBody>
      </p:sp>
      <p:pic>
        <p:nvPicPr>
          <p:cNvPr id="2" name="Picture 1" descr="A picture containing drawing&#10;&#10;Description automatically generated">
            <a:extLst>
              <a:ext uri="{FF2B5EF4-FFF2-40B4-BE49-F238E27FC236}">
                <a16:creationId xmlns:a16="http://schemas.microsoft.com/office/drawing/2014/main" id="{A635A86F-1AC8-F813-70AF-4DC24C1943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1731725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94" y="55697"/>
            <a:ext cx="2263006" cy="101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524001" y="1219200"/>
            <a:ext cx="10210799"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AutoShape 2"/>
          <p:cNvSpPr>
            <a:spLocks noChangeArrowheads="1"/>
          </p:cNvSpPr>
          <p:nvPr/>
        </p:nvSpPr>
        <p:spPr bwMode="gray">
          <a:xfrm>
            <a:off x="1524001" y="381000"/>
            <a:ext cx="10284884" cy="731838"/>
          </a:xfrm>
          <a:prstGeom prst="roundRect">
            <a:avLst>
              <a:gd name="adj" fmla="val 9778"/>
            </a:avLst>
          </a:prstGeom>
          <a:solidFill>
            <a:srgbClr val="0068AD"/>
          </a:solidFill>
          <a:ln w="9525" algn="ctr">
            <a:noFill/>
            <a:round/>
            <a:headEnd/>
            <a:tailEnd/>
          </a:ln>
          <a:effectLst/>
        </p:spPr>
        <p:txBody>
          <a:bodyPr wrap="none" anchor="ctr"/>
          <a:lstStyle/>
          <a:p>
            <a:pPr>
              <a:defRPr/>
            </a:pPr>
            <a:endParaRPr lang="en-US" sz="1800" dirty="0"/>
          </a:p>
        </p:txBody>
      </p:sp>
      <p:sp>
        <p:nvSpPr>
          <p:cNvPr id="12"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dirty="0"/>
          </a:p>
        </p:txBody>
      </p:sp>
      <p:sp>
        <p:nvSpPr>
          <p:cNvPr id="13" name="Rectangle 7"/>
          <p:cNvSpPr>
            <a:spLocks noGrp="1" noChangeArrowheads="1"/>
          </p:cNvSpPr>
          <p:nvPr>
            <p:ph type="title"/>
          </p:nvPr>
        </p:nvSpPr>
        <p:spPr bwMode="gray">
          <a:xfrm>
            <a:off x="2353733" y="51435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6AE452AD-3D82-4FEC-81F4-4718A37196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922338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94" y="55697"/>
            <a:ext cx="2263006" cy="101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1" name="AutoShape 2"/>
          <p:cNvSpPr>
            <a:spLocks noChangeArrowheads="1"/>
          </p:cNvSpPr>
          <p:nvPr/>
        </p:nvSpPr>
        <p:spPr bwMode="gray">
          <a:xfrm>
            <a:off x="1524001" y="381000"/>
            <a:ext cx="10284884" cy="731838"/>
          </a:xfrm>
          <a:prstGeom prst="roundRect">
            <a:avLst>
              <a:gd name="adj" fmla="val 9778"/>
            </a:avLst>
          </a:prstGeom>
          <a:solidFill>
            <a:srgbClr val="0068AD"/>
          </a:solidFill>
          <a:ln w="9525" algn="ctr">
            <a:noFill/>
            <a:round/>
            <a:headEnd/>
            <a:tailEnd/>
          </a:ln>
          <a:effectLst/>
        </p:spPr>
        <p:txBody>
          <a:bodyPr wrap="none" anchor="ctr"/>
          <a:lstStyle/>
          <a:p>
            <a:pPr>
              <a:defRPr/>
            </a:pPr>
            <a:endParaRPr lang="en-US" sz="1800" dirty="0"/>
          </a:p>
        </p:txBody>
      </p:sp>
      <p:sp>
        <p:nvSpPr>
          <p:cNvPr id="12"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dirty="0"/>
          </a:p>
        </p:txBody>
      </p:sp>
      <p:sp>
        <p:nvSpPr>
          <p:cNvPr id="13" name="Rectangle 7"/>
          <p:cNvSpPr txBox="1">
            <a:spLocks noChangeArrowheads="1"/>
          </p:cNvSpPr>
          <p:nvPr/>
        </p:nvSpPr>
        <p:spPr bwMode="gray">
          <a:xfrm>
            <a:off x="2353733" y="51435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bg1"/>
                </a:solidFill>
                <a:effectLst/>
                <a:uLnTx/>
                <a:uFillTx/>
                <a:latin typeface="Segoe UI" panose="020B0502040204020203" pitchFamily="34" charset="0"/>
                <a:ea typeface="+mj-ea"/>
                <a:cs typeface="Segoe UI" panose="020B0502040204020203" pitchFamily="34" charset="0"/>
              </a:rPr>
              <a:t>Click to edit Master title style</a:t>
            </a:r>
          </a:p>
        </p:txBody>
      </p:sp>
      <p:pic>
        <p:nvPicPr>
          <p:cNvPr id="15" name="Picture 14" descr="A picture containing drawing&#10;&#10;Description automatically generated">
            <a:extLst>
              <a:ext uri="{FF2B5EF4-FFF2-40B4-BE49-F238E27FC236}">
                <a16:creationId xmlns:a16="http://schemas.microsoft.com/office/drawing/2014/main" id="{82092231-B10A-4A6F-9279-1280ADCECA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1575919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94" y="55697"/>
            <a:ext cx="2263006" cy="101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1"/>
          </p:nvPr>
        </p:nvSpPr>
        <p:spPr>
          <a:xfrm>
            <a:off x="383118" y="1219200"/>
            <a:ext cx="5573183"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59501" y="1228531"/>
            <a:ext cx="55753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AutoShape 2"/>
          <p:cNvSpPr>
            <a:spLocks noChangeArrowheads="1"/>
          </p:cNvSpPr>
          <p:nvPr/>
        </p:nvSpPr>
        <p:spPr bwMode="gray">
          <a:xfrm>
            <a:off x="1524001" y="381000"/>
            <a:ext cx="10284884" cy="731838"/>
          </a:xfrm>
          <a:prstGeom prst="roundRect">
            <a:avLst>
              <a:gd name="adj" fmla="val 9778"/>
            </a:avLst>
          </a:prstGeom>
          <a:solidFill>
            <a:srgbClr val="0068AD"/>
          </a:solidFill>
          <a:ln w="9525" algn="ctr">
            <a:noFill/>
            <a:round/>
            <a:headEnd/>
            <a:tailEnd/>
          </a:ln>
          <a:effectLst/>
        </p:spPr>
        <p:txBody>
          <a:bodyPr wrap="none" anchor="ctr"/>
          <a:lstStyle/>
          <a:p>
            <a:pPr>
              <a:defRPr/>
            </a:pPr>
            <a:endParaRPr lang="en-US" sz="1800" dirty="0"/>
          </a:p>
        </p:txBody>
      </p:sp>
      <p:sp>
        <p:nvSpPr>
          <p:cNvPr id="13"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dirty="0"/>
          </a:p>
        </p:txBody>
      </p:sp>
      <p:sp>
        <p:nvSpPr>
          <p:cNvPr id="14" name="Rectangle 7"/>
          <p:cNvSpPr>
            <a:spLocks noGrp="1" noChangeArrowheads="1"/>
          </p:cNvSpPr>
          <p:nvPr>
            <p:ph type="title"/>
          </p:nvPr>
        </p:nvSpPr>
        <p:spPr bwMode="gray">
          <a:xfrm>
            <a:off x="2353733" y="51435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pic>
        <p:nvPicPr>
          <p:cNvPr id="11" name="Picture 10" descr="A picture containing drawing&#10;&#10;Description automatically generated">
            <a:extLst>
              <a:ext uri="{FF2B5EF4-FFF2-40B4-BE49-F238E27FC236}">
                <a16:creationId xmlns:a16="http://schemas.microsoft.com/office/drawing/2014/main" id="{8563EAA7-E9A0-4CBE-AF3F-837815D8C4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2010796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94" y="55697"/>
            <a:ext cx="2263006" cy="101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AutoShape 2"/>
          <p:cNvSpPr>
            <a:spLocks noChangeArrowheads="1"/>
          </p:cNvSpPr>
          <p:nvPr/>
        </p:nvSpPr>
        <p:spPr bwMode="gray">
          <a:xfrm>
            <a:off x="1524001" y="381000"/>
            <a:ext cx="10284884" cy="731838"/>
          </a:xfrm>
          <a:prstGeom prst="roundRect">
            <a:avLst>
              <a:gd name="adj" fmla="val 9778"/>
            </a:avLst>
          </a:prstGeom>
          <a:solidFill>
            <a:srgbClr val="0068AD"/>
          </a:solidFill>
          <a:ln w="9525" algn="ctr">
            <a:noFill/>
            <a:round/>
            <a:headEnd/>
            <a:tailEnd/>
          </a:ln>
          <a:effectLst/>
        </p:spPr>
        <p:txBody>
          <a:bodyPr wrap="none" anchor="ctr"/>
          <a:lstStyle/>
          <a:p>
            <a:pPr>
              <a:defRPr/>
            </a:pPr>
            <a:endParaRPr lang="en-US" sz="1800" dirty="0"/>
          </a:p>
        </p:txBody>
      </p:sp>
      <p:sp>
        <p:nvSpPr>
          <p:cNvPr id="15"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dirty="0"/>
          </a:p>
        </p:txBody>
      </p:sp>
      <p:sp>
        <p:nvSpPr>
          <p:cNvPr id="16" name="Rectangle 7"/>
          <p:cNvSpPr>
            <a:spLocks noGrp="1" noChangeArrowheads="1"/>
          </p:cNvSpPr>
          <p:nvPr>
            <p:ph type="title"/>
          </p:nvPr>
        </p:nvSpPr>
        <p:spPr bwMode="gray">
          <a:xfrm>
            <a:off x="2353733" y="51435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802328F1-E0D5-4CDD-A410-CAFF2A286E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3509483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94" y="55697"/>
            <a:ext cx="2263006" cy="101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2"/>
          <p:cNvSpPr>
            <a:spLocks noChangeArrowheads="1"/>
          </p:cNvSpPr>
          <p:nvPr/>
        </p:nvSpPr>
        <p:spPr bwMode="gray">
          <a:xfrm>
            <a:off x="1524001" y="381000"/>
            <a:ext cx="10284884" cy="731838"/>
          </a:xfrm>
          <a:prstGeom prst="roundRect">
            <a:avLst>
              <a:gd name="adj" fmla="val 9778"/>
            </a:avLst>
          </a:prstGeom>
          <a:solidFill>
            <a:srgbClr val="0068AD"/>
          </a:solidFill>
          <a:ln w="9525" algn="ctr">
            <a:noFill/>
            <a:round/>
            <a:headEnd/>
            <a:tailEnd/>
          </a:ln>
          <a:effectLst/>
        </p:spPr>
        <p:txBody>
          <a:bodyPr wrap="none" anchor="ctr"/>
          <a:lstStyle/>
          <a:p>
            <a:pPr>
              <a:defRPr/>
            </a:pPr>
            <a:endParaRPr lang="en-US" sz="1800" dirty="0"/>
          </a:p>
        </p:txBody>
      </p:sp>
      <p:sp>
        <p:nvSpPr>
          <p:cNvPr id="11"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dirty="0"/>
          </a:p>
        </p:txBody>
      </p:sp>
      <p:sp>
        <p:nvSpPr>
          <p:cNvPr id="12" name="Rectangle 7"/>
          <p:cNvSpPr>
            <a:spLocks noGrp="1" noChangeArrowheads="1"/>
          </p:cNvSpPr>
          <p:nvPr>
            <p:ph type="title"/>
          </p:nvPr>
        </p:nvSpPr>
        <p:spPr bwMode="gray">
          <a:xfrm>
            <a:off x="2353733" y="51435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pic>
        <p:nvPicPr>
          <p:cNvPr id="9" name="Picture 8" descr="A picture containing drawing&#10;&#10;Description automatically generated">
            <a:extLst>
              <a:ext uri="{FF2B5EF4-FFF2-40B4-BE49-F238E27FC236}">
                <a16:creationId xmlns:a16="http://schemas.microsoft.com/office/drawing/2014/main" id="{D6989336-3AC5-44AB-AC91-F74F099736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1709389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11"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dirty="0"/>
          </a:p>
        </p:txBody>
      </p:sp>
    </p:spTree>
    <p:extLst>
      <p:ext uri="{BB962C8B-B14F-4D97-AF65-F5344CB8AC3E}">
        <p14:creationId xmlns:p14="http://schemas.microsoft.com/office/powerpoint/2010/main" val="2895897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Blank Dark">
    <p:bg>
      <p:bgPr>
        <a:solidFill>
          <a:schemeClr val="tx2">
            <a:lumMod val="65000"/>
            <a:lumOff val="3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33350" y="133350"/>
            <a:ext cx="11898313" cy="6580188"/>
          </a:xfrm>
        </p:spPr>
        <p:txBody>
          <a:bodyPr/>
          <a:lstStyle>
            <a:lvl1pPr marL="0" indent="0">
              <a:buFontTx/>
              <a:buNone/>
              <a:defRPr sz="96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70907896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F31A7-321D-4046-95A3-6DBEE0C76907}"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2073308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3"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dirty="0"/>
          </a:p>
        </p:txBody>
      </p:sp>
      <p:sp>
        <p:nvSpPr>
          <p:cNvPr id="14" name="Rectangle 7"/>
          <p:cNvSpPr txBox="1">
            <a:spLocks noChangeArrowheads="1"/>
          </p:cNvSpPr>
          <p:nvPr/>
        </p:nvSpPr>
        <p:spPr bwMode="gray">
          <a:xfrm>
            <a:off x="2353733" y="51435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bg1"/>
                </a:solidFill>
                <a:effectLst/>
                <a:uLnTx/>
                <a:uFillTx/>
                <a:latin typeface="+mj-lt"/>
                <a:ea typeface="+mj-ea"/>
                <a:cs typeface="+mj-cs"/>
              </a:rPr>
              <a:t>Click to edit Master title style</a:t>
            </a:r>
          </a:p>
        </p:txBody>
      </p:sp>
      <p:sp>
        <p:nvSpPr>
          <p:cNvPr id="6"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dirty="0"/>
          </a:p>
        </p:txBody>
      </p:sp>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0" name="Picture 9" descr="A picture containing drawing&#10;&#10;Description automatically generated">
            <a:extLst>
              <a:ext uri="{FF2B5EF4-FFF2-40B4-BE49-F238E27FC236}">
                <a16:creationId xmlns:a16="http://schemas.microsoft.com/office/drawing/2014/main" id="{D2F47703-1B08-4560-A510-77659B42D3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1285608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6"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dirty="0"/>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A picture containing drawing&#10;&#10;Description automatically generated">
            <a:extLst>
              <a:ext uri="{FF2B5EF4-FFF2-40B4-BE49-F238E27FC236}">
                <a16:creationId xmlns:a16="http://schemas.microsoft.com/office/drawing/2014/main" id="{AAA6615E-9AA7-478A-A8AB-8C2DE4C146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3054409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solidFill>
          <a:schemeClr val="bg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3674" y="457200"/>
            <a:ext cx="7653316"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utoShape 2"/>
          <p:cNvSpPr>
            <a:spLocks noChangeArrowheads="1"/>
          </p:cNvSpPr>
          <p:nvPr/>
        </p:nvSpPr>
        <p:spPr bwMode="gray">
          <a:xfrm>
            <a:off x="2946401" y="1524000"/>
            <a:ext cx="8964084" cy="2362200"/>
          </a:xfrm>
          <a:prstGeom prst="roundRect">
            <a:avLst>
              <a:gd name="adj" fmla="val 9778"/>
            </a:avLst>
          </a:prstGeom>
          <a:solidFill>
            <a:srgbClr val="0068AD"/>
          </a:solidFill>
          <a:ln w="9525" algn="ctr">
            <a:noFill/>
            <a:round/>
            <a:headEnd/>
            <a:tailEnd/>
          </a:ln>
          <a:effectLst/>
        </p:spPr>
        <p:txBody>
          <a:bodyPr wrap="none" anchor="ctr"/>
          <a:lstStyle/>
          <a:p>
            <a:pPr>
              <a:defRPr/>
            </a:pPr>
            <a:endParaRPr lang="en-US" sz="1800">
              <a:effectLst/>
            </a:endParaRPr>
          </a:p>
        </p:txBody>
      </p:sp>
      <p:sp>
        <p:nvSpPr>
          <p:cNvPr id="52233" name="Rectangle 9"/>
          <p:cNvSpPr>
            <a:spLocks noGrp="1" noChangeArrowheads="1"/>
          </p:cNvSpPr>
          <p:nvPr>
            <p:ph type="subTitle" idx="1"/>
          </p:nvPr>
        </p:nvSpPr>
        <p:spPr>
          <a:xfrm>
            <a:off x="2540000" y="4876800"/>
            <a:ext cx="7010400" cy="533400"/>
          </a:xfrm>
        </p:spPr>
        <p:txBody>
          <a:bodyPr/>
          <a:lstStyle>
            <a:lvl1pPr marL="0" indent="0" algn="ctr">
              <a:buFont typeface="Wingdings" pitchFamily="2" charset="2"/>
              <a:buNone/>
              <a:defRPr sz="2200">
                <a:solidFill>
                  <a:srgbClr val="000000"/>
                </a:solidFill>
              </a:defRPr>
            </a:lvl1pPr>
          </a:lstStyle>
          <a:p>
            <a:r>
              <a:rPr lang="en-US"/>
              <a:t>Click to edit Master subtitle style</a:t>
            </a:r>
          </a:p>
        </p:txBody>
      </p:sp>
      <p:sp>
        <p:nvSpPr>
          <p:cNvPr id="52236" name="Rectangle 12"/>
          <p:cNvSpPr>
            <a:spLocks noGrp="1" noChangeArrowheads="1"/>
          </p:cNvSpPr>
          <p:nvPr>
            <p:ph type="ctrTitle"/>
          </p:nvPr>
        </p:nvSpPr>
        <p:spPr>
          <a:xfrm>
            <a:off x="3556000" y="1981200"/>
            <a:ext cx="7924800" cy="1371600"/>
          </a:xfrm>
          <a:effectLst>
            <a:outerShdw dist="17961" dir="2700000" algn="ctr" rotWithShape="0">
              <a:schemeClr val="tx1"/>
            </a:outerShdw>
          </a:effectLst>
        </p:spPr>
        <p:txBody>
          <a:bodyPr/>
          <a:lstStyle>
            <a:lvl1pPr>
              <a:defRPr sz="3600" b="0">
                <a:effectLst/>
                <a:latin typeface="Segoe UI Light" panose="020B0502040204020203" pitchFamily="34" charset="0"/>
                <a:cs typeface="Segoe UI Light" panose="020B0502040204020203" pitchFamily="34" charset="0"/>
              </a:defRPr>
            </a:lvl1pPr>
          </a:lstStyle>
          <a:p>
            <a:r>
              <a:rPr lang="en-US"/>
              <a:t>Click to edit Master 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7308" y="5925789"/>
            <a:ext cx="1903093" cy="822959"/>
          </a:xfrm>
          <a:prstGeom prst="rect">
            <a:avLst/>
          </a:prstGeom>
        </p:spPr>
      </p:pic>
    </p:spTree>
    <p:extLst>
      <p:ext uri="{BB962C8B-B14F-4D97-AF65-F5344CB8AC3E}">
        <p14:creationId xmlns:p14="http://schemas.microsoft.com/office/powerpoint/2010/main" val="2673671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94" y="55697"/>
            <a:ext cx="2263006" cy="101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524001" y="1219200"/>
            <a:ext cx="10210799"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AutoShape 2"/>
          <p:cNvSpPr>
            <a:spLocks noChangeArrowheads="1"/>
          </p:cNvSpPr>
          <p:nvPr/>
        </p:nvSpPr>
        <p:spPr bwMode="gray">
          <a:xfrm>
            <a:off x="1524001" y="381000"/>
            <a:ext cx="10284884" cy="731838"/>
          </a:xfrm>
          <a:prstGeom prst="roundRect">
            <a:avLst>
              <a:gd name="adj" fmla="val 9778"/>
            </a:avLst>
          </a:prstGeom>
          <a:solidFill>
            <a:srgbClr val="0068AD"/>
          </a:solidFill>
          <a:ln w="9525" algn="ctr">
            <a:noFill/>
            <a:round/>
            <a:headEnd/>
            <a:tailEnd/>
          </a:ln>
          <a:effectLst/>
        </p:spPr>
        <p:txBody>
          <a:bodyPr wrap="none" anchor="ctr"/>
          <a:lstStyle/>
          <a:p>
            <a:pPr>
              <a:defRPr/>
            </a:pPr>
            <a:endParaRPr lang="en-US" sz="1800"/>
          </a:p>
        </p:txBody>
      </p:sp>
      <p:sp>
        <p:nvSpPr>
          <p:cNvPr id="12"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a:p>
        </p:txBody>
      </p:sp>
      <p:sp>
        <p:nvSpPr>
          <p:cNvPr id="13" name="Rectangle 7"/>
          <p:cNvSpPr>
            <a:spLocks noGrp="1" noChangeArrowheads="1"/>
          </p:cNvSpPr>
          <p:nvPr>
            <p:ph type="title"/>
          </p:nvPr>
        </p:nvSpPr>
        <p:spPr bwMode="gray">
          <a:xfrm>
            <a:off x="2353733" y="51435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 name="Picture 9" descr="A picture containing drawing&#10;&#10;Description automatically generated">
            <a:extLst>
              <a:ext uri="{FF2B5EF4-FFF2-40B4-BE49-F238E27FC236}">
                <a16:creationId xmlns:a16="http://schemas.microsoft.com/office/drawing/2014/main" id="{6AE452AD-3D82-4FEC-81F4-4718A37196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560174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94" y="55697"/>
            <a:ext cx="2263006" cy="101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1" name="AutoShape 2"/>
          <p:cNvSpPr>
            <a:spLocks noChangeArrowheads="1"/>
          </p:cNvSpPr>
          <p:nvPr/>
        </p:nvSpPr>
        <p:spPr bwMode="gray">
          <a:xfrm>
            <a:off x="1524001" y="381000"/>
            <a:ext cx="10284884" cy="731838"/>
          </a:xfrm>
          <a:prstGeom prst="roundRect">
            <a:avLst>
              <a:gd name="adj" fmla="val 9778"/>
            </a:avLst>
          </a:prstGeom>
          <a:solidFill>
            <a:srgbClr val="0068AD"/>
          </a:solidFill>
          <a:ln w="9525" algn="ctr">
            <a:noFill/>
            <a:round/>
            <a:headEnd/>
            <a:tailEnd/>
          </a:ln>
          <a:effectLst/>
        </p:spPr>
        <p:txBody>
          <a:bodyPr wrap="none" anchor="ctr"/>
          <a:lstStyle/>
          <a:p>
            <a:pPr>
              <a:defRPr/>
            </a:pPr>
            <a:endParaRPr lang="en-US" sz="1800"/>
          </a:p>
        </p:txBody>
      </p:sp>
      <p:sp>
        <p:nvSpPr>
          <p:cNvPr id="12"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a:p>
        </p:txBody>
      </p:sp>
      <p:sp>
        <p:nvSpPr>
          <p:cNvPr id="13" name="Rectangle 7"/>
          <p:cNvSpPr txBox="1">
            <a:spLocks noChangeArrowheads="1"/>
          </p:cNvSpPr>
          <p:nvPr/>
        </p:nvSpPr>
        <p:spPr bwMode="gray">
          <a:xfrm>
            <a:off x="2353733" y="51435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a:ln>
                  <a:noFill/>
                </a:ln>
                <a:solidFill>
                  <a:schemeClr val="bg1"/>
                </a:solidFill>
                <a:effectLst/>
                <a:uLnTx/>
                <a:uFillTx/>
                <a:latin typeface="Segoe UI" panose="020B0502040204020203" pitchFamily="34" charset="0"/>
                <a:ea typeface="+mj-ea"/>
                <a:cs typeface="Segoe UI" panose="020B0502040204020203" pitchFamily="34" charset="0"/>
              </a:rPr>
              <a:t>Click to edit Master title style</a:t>
            </a:r>
          </a:p>
        </p:txBody>
      </p:sp>
      <p:pic>
        <p:nvPicPr>
          <p:cNvPr id="15" name="Picture 14" descr="A picture containing drawing&#10;&#10;Description automatically generated">
            <a:extLst>
              <a:ext uri="{FF2B5EF4-FFF2-40B4-BE49-F238E27FC236}">
                <a16:creationId xmlns:a16="http://schemas.microsoft.com/office/drawing/2014/main" id="{82092231-B10A-4A6F-9279-1280ADCECA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2019826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94" y="55697"/>
            <a:ext cx="2263006" cy="101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1"/>
          </p:nvPr>
        </p:nvSpPr>
        <p:spPr>
          <a:xfrm>
            <a:off x="383118" y="1219200"/>
            <a:ext cx="5573183"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9501" y="1228531"/>
            <a:ext cx="55753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AutoShape 2"/>
          <p:cNvSpPr>
            <a:spLocks noChangeArrowheads="1"/>
          </p:cNvSpPr>
          <p:nvPr/>
        </p:nvSpPr>
        <p:spPr bwMode="gray">
          <a:xfrm>
            <a:off x="1524001" y="381000"/>
            <a:ext cx="10284884" cy="731838"/>
          </a:xfrm>
          <a:prstGeom prst="roundRect">
            <a:avLst>
              <a:gd name="adj" fmla="val 9778"/>
            </a:avLst>
          </a:prstGeom>
          <a:solidFill>
            <a:srgbClr val="0068AD"/>
          </a:solidFill>
          <a:ln w="9525" algn="ctr">
            <a:noFill/>
            <a:round/>
            <a:headEnd/>
            <a:tailEnd/>
          </a:ln>
          <a:effectLst/>
        </p:spPr>
        <p:txBody>
          <a:bodyPr wrap="none" anchor="ctr"/>
          <a:lstStyle/>
          <a:p>
            <a:pPr>
              <a:defRPr/>
            </a:pPr>
            <a:endParaRPr lang="en-US" sz="1800"/>
          </a:p>
        </p:txBody>
      </p:sp>
      <p:sp>
        <p:nvSpPr>
          <p:cNvPr id="13"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a:p>
        </p:txBody>
      </p:sp>
      <p:sp>
        <p:nvSpPr>
          <p:cNvPr id="14" name="Rectangle 7"/>
          <p:cNvSpPr>
            <a:spLocks noGrp="1" noChangeArrowheads="1"/>
          </p:cNvSpPr>
          <p:nvPr>
            <p:ph type="title"/>
          </p:nvPr>
        </p:nvSpPr>
        <p:spPr bwMode="gray">
          <a:xfrm>
            <a:off x="2353733" y="51435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1" name="Picture 10" descr="A picture containing drawing&#10;&#10;Description automatically generated">
            <a:extLst>
              <a:ext uri="{FF2B5EF4-FFF2-40B4-BE49-F238E27FC236}">
                <a16:creationId xmlns:a16="http://schemas.microsoft.com/office/drawing/2014/main" id="{8563EAA7-E9A0-4CBE-AF3F-837815D8C4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199382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94" y="55697"/>
            <a:ext cx="2263006" cy="101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AutoShape 2"/>
          <p:cNvSpPr>
            <a:spLocks noChangeArrowheads="1"/>
          </p:cNvSpPr>
          <p:nvPr/>
        </p:nvSpPr>
        <p:spPr bwMode="gray">
          <a:xfrm>
            <a:off x="1524001" y="381000"/>
            <a:ext cx="10284884" cy="731838"/>
          </a:xfrm>
          <a:prstGeom prst="roundRect">
            <a:avLst>
              <a:gd name="adj" fmla="val 9778"/>
            </a:avLst>
          </a:prstGeom>
          <a:solidFill>
            <a:srgbClr val="0068AD"/>
          </a:solidFill>
          <a:ln w="9525" algn="ctr">
            <a:noFill/>
            <a:round/>
            <a:headEnd/>
            <a:tailEnd/>
          </a:ln>
          <a:effectLst/>
        </p:spPr>
        <p:txBody>
          <a:bodyPr wrap="none" anchor="ctr"/>
          <a:lstStyle/>
          <a:p>
            <a:pPr>
              <a:defRPr/>
            </a:pPr>
            <a:endParaRPr lang="en-US" sz="1800"/>
          </a:p>
        </p:txBody>
      </p:sp>
      <p:sp>
        <p:nvSpPr>
          <p:cNvPr id="15"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a:p>
        </p:txBody>
      </p:sp>
      <p:sp>
        <p:nvSpPr>
          <p:cNvPr id="16" name="Rectangle 7"/>
          <p:cNvSpPr>
            <a:spLocks noGrp="1" noChangeArrowheads="1"/>
          </p:cNvSpPr>
          <p:nvPr>
            <p:ph type="title"/>
          </p:nvPr>
        </p:nvSpPr>
        <p:spPr bwMode="gray">
          <a:xfrm>
            <a:off x="2353733" y="51435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802328F1-E0D5-4CDD-A410-CAFF2A286E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3362378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594" y="55697"/>
            <a:ext cx="2263006" cy="101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2"/>
          <p:cNvSpPr>
            <a:spLocks noChangeArrowheads="1"/>
          </p:cNvSpPr>
          <p:nvPr/>
        </p:nvSpPr>
        <p:spPr bwMode="gray">
          <a:xfrm>
            <a:off x="1524001" y="381000"/>
            <a:ext cx="10284884" cy="731838"/>
          </a:xfrm>
          <a:prstGeom prst="roundRect">
            <a:avLst>
              <a:gd name="adj" fmla="val 9778"/>
            </a:avLst>
          </a:prstGeom>
          <a:solidFill>
            <a:srgbClr val="0068AD"/>
          </a:solidFill>
          <a:ln w="9525" algn="ctr">
            <a:noFill/>
            <a:round/>
            <a:headEnd/>
            <a:tailEnd/>
          </a:ln>
          <a:effectLst/>
        </p:spPr>
        <p:txBody>
          <a:bodyPr wrap="none" anchor="ctr"/>
          <a:lstStyle/>
          <a:p>
            <a:pPr>
              <a:defRPr/>
            </a:pPr>
            <a:endParaRPr lang="en-US" sz="1800"/>
          </a:p>
        </p:txBody>
      </p:sp>
      <p:sp>
        <p:nvSpPr>
          <p:cNvPr id="11"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a:p>
        </p:txBody>
      </p:sp>
      <p:sp>
        <p:nvSpPr>
          <p:cNvPr id="12" name="Rectangle 7"/>
          <p:cNvSpPr>
            <a:spLocks noGrp="1" noChangeArrowheads="1"/>
          </p:cNvSpPr>
          <p:nvPr>
            <p:ph type="title"/>
          </p:nvPr>
        </p:nvSpPr>
        <p:spPr bwMode="gray">
          <a:xfrm>
            <a:off x="2353733" y="51435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D6989336-3AC5-44AB-AC91-F74F099736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29573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11"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a:p>
        </p:txBody>
      </p:sp>
    </p:spTree>
    <p:extLst>
      <p:ext uri="{BB962C8B-B14F-4D97-AF65-F5344CB8AC3E}">
        <p14:creationId xmlns:p14="http://schemas.microsoft.com/office/powerpoint/2010/main" val="8726222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3"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a:p>
        </p:txBody>
      </p:sp>
      <p:sp>
        <p:nvSpPr>
          <p:cNvPr id="14" name="Rectangle 7"/>
          <p:cNvSpPr txBox="1">
            <a:spLocks noChangeArrowheads="1"/>
          </p:cNvSpPr>
          <p:nvPr/>
        </p:nvSpPr>
        <p:spPr bwMode="gray">
          <a:xfrm>
            <a:off x="2353733" y="51435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a:ln>
                  <a:noFill/>
                </a:ln>
                <a:solidFill>
                  <a:schemeClr val="bg1"/>
                </a:solidFill>
                <a:effectLst/>
                <a:uLnTx/>
                <a:uFillTx/>
                <a:latin typeface="+mj-lt"/>
                <a:ea typeface="+mj-ea"/>
                <a:cs typeface="+mj-cs"/>
              </a:rPr>
              <a:t>Click to edit Master title style</a:t>
            </a:r>
          </a:p>
        </p:txBody>
      </p:sp>
      <p:sp>
        <p:nvSpPr>
          <p:cNvPr id="6"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a:p>
        </p:txBody>
      </p:sp>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0" name="Picture 9" descr="A picture containing drawing&#10;&#10;Description automatically generated">
            <a:extLst>
              <a:ext uri="{FF2B5EF4-FFF2-40B4-BE49-F238E27FC236}">
                <a16:creationId xmlns:a16="http://schemas.microsoft.com/office/drawing/2014/main" id="{D2F47703-1B08-4560-A510-77659B42D3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1890821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EBAC4971-DC04-4F7A-86CB-FE8D97C60781}" type="datetimeFigureOut">
              <a:rPr lang="en-US" smtClean="0"/>
              <a:t>9/25/2025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8DDE2B7C-B32E-4654-B794-1D6605044132}" type="slidenum">
              <a:rPr lang="en-US" smtClean="0"/>
              <a:t>‹#›</a:t>
            </a:fld>
            <a:endParaRPr lang="en-US"/>
          </a:p>
        </p:txBody>
      </p:sp>
    </p:spTree>
    <p:extLst>
      <p:ext uri="{BB962C8B-B14F-4D97-AF65-F5344CB8AC3E}">
        <p14:creationId xmlns:p14="http://schemas.microsoft.com/office/powerpoint/2010/main" val="32986613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6"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A picture containing drawing&#10;&#10;Description automatically generated">
            <a:extLst>
              <a:ext uri="{FF2B5EF4-FFF2-40B4-BE49-F238E27FC236}">
                <a16:creationId xmlns:a16="http://schemas.microsoft.com/office/drawing/2014/main" id="{AAA6615E-9AA7-478A-A8AB-8C2DE4C146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1489901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8F31A7-321D-4046-95A3-6DBEE0C76907}"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3868855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8F31A7-321D-4046-95A3-6DBEE0C76907}" type="datetimeFigureOut">
              <a:rPr lang="en-US" smtClean="0"/>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4074026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8F31A7-321D-4046-95A3-6DBEE0C76907}" type="datetimeFigureOut">
              <a:rPr lang="en-US" smtClean="0"/>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1347246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F31A7-321D-4046-95A3-6DBEE0C76907}"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1500308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F31A7-321D-4046-95A3-6DBEE0C76907}"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2712200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F31A7-321D-4046-95A3-6DBEE0C76907}"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7DFA0-856D-42C2-908B-81FB5C041BD1}" type="slidenum">
              <a:rPr lang="en-US" smtClean="0"/>
              <a:t>‹#›</a:t>
            </a:fld>
            <a:endParaRPr lang="en-US"/>
          </a:p>
        </p:txBody>
      </p:sp>
    </p:spTree>
    <p:extLst>
      <p:ext uri="{BB962C8B-B14F-4D97-AF65-F5344CB8AC3E}">
        <p14:creationId xmlns:p14="http://schemas.microsoft.com/office/powerpoint/2010/main" val="104200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4.jp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2.pn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0260E950-62C9-4082-B64D-9B9151FF0330}" type="datetimeFigureOut">
              <a:rPr lang="en-US" smtClean="0"/>
              <a:pPr/>
              <a:t>9/25/2025</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7D5B0A07-B6CA-4289-939F-41C987A26B68}" type="slidenum">
              <a:rPr lang="en-US" smtClean="0"/>
              <a:t>‹#›</a:t>
            </a:fld>
            <a:endParaRPr lang="en-US" dirty="0"/>
          </a:p>
        </p:txBody>
      </p:sp>
    </p:spTree>
    <p:extLst>
      <p:ext uri="{BB962C8B-B14F-4D97-AF65-F5344CB8AC3E}">
        <p14:creationId xmlns:p14="http://schemas.microsoft.com/office/powerpoint/2010/main" val="325691492"/>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51594" y="55697"/>
            <a:ext cx="2263006" cy="101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2" name="AutoShape 2"/>
          <p:cNvSpPr>
            <a:spLocks noChangeArrowheads="1"/>
          </p:cNvSpPr>
          <p:nvPr/>
        </p:nvSpPr>
        <p:spPr bwMode="gray">
          <a:xfrm>
            <a:off x="1524001" y="381000"/>
            <a:ext cx="10284884" cy="731838"/>
          </a:xfrm>
          <a:prstGeom prst="roundRect">
            <a:avLst>
              <a:gd name="adj" fmla="val 9778"/>
            </a:avLst>
          </a:prstGeom>
          <a:solidFill>
            <a:srgbClr val="0068AD"/>
          </a:solidFill>
          <a:ln w="9525" algn="ctr">
            <a:noFill/>
            <a:round/>
            <a:headEnd/>
            <a:tailEnd/>
          </a:ln>
          <a:effectLst/>
        </p:spPr>
        <p:txBody>
          <a:bodyPr wrap="none" anchor="ctr"/>
          <a:lstStyle/>
          <a:p>
            <a:pPr>
              <a:defRPr/>
            </a:pPr>
            <a:endParaRPr lang="en-US" sz="1800" dirty="0"/>
          </a:p>
        </p:txBody>
      </p:sp>
      <p:sp>
        <p:nvSpPr>
          <p:cNvPr id="51203"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dirty="0"/>
          </a:p>
        </p:txBody>
      </p:sp>
      <p:sp>
        <p:nvSpPr>
          <p:cNvPr id="1033" name="Rectangle 7"/>
          <p:cNvSpPr>
            <a:spLocks noGrp="1" noChangeArrowheads="1"/>
          </p:cNvSpPr>
          <p:nvPr>
            <p:ph type="title"/>
          </p:nvPr>
        </p:nvSpPr>
        <p:spPr bwMode="gray">
          <a:xfrm>
            <a:off x="2353733" y="51435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35" name="Rectangle 10"/>
          <p:cNvSpPr>
            <a:spLocks noGrp="1" noChangeArrowheads="1"/>
          </p:cNvSpPr>
          <p:nvPr>
            <p:ph type="body" idx="1"/>
          </p:nvPr>
        </p:nvSpPr>
        <p:spPr bwMode="gray">
          <a:xfrm>
            <a:off x="1524001" y="1219200"/>
            <a:ext cx="10210799"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A picture containing drawing&#10;&#10;Description automatically generated">
            <a:extLst>
              <a:ext uri="{FF2B5EF4-FFF2-40B4-BE49-F238E27FC236}">
                <a16:creationId xmlns:a16="http://schemas.microsoft.com/office/drawing/2014/main" id="{BCD335C5-D493-C3AB-402D-722E6950DC7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23730" y="6040438"/>
            <a:ext cx="2146604" cy="934576"/>
          </a:xfrm>
          <a:prstGeom prst="rect">
            <a:avLst/>
          </a:prstGeom>
        </p:spPr>
      </p:pic>
    </p:spTree>
    <p:extLst>
      <p:ext uri="{BB962C8B-B14F-4D97-AF65-F5344CB8AC3E}">
        <p14:creationId xmlns:p14="http://schemas.microsoft.com/office/powerpoint/2010/main" val="159711510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Lst>
  <p:txStyles>
    <p:titleStyle>
      <a:lvl1pPr algn="l" rtl="0" eaLnBrk="1" fontAlgn="base" hangingPunct="1">
        <a:spcBef>
          <a:spcPct val="0"/>
        </a:spcBef>
        <a:spcAft>
          <a:spcPct val="0"/>
        </a:spcAft>
        <a:defRPr sz="3200">
          <a:solidFill>
            <a:schemeClr val="bg1"/>
          </a:solidFill>
          <a:latin typeface="Segoe UI" panose="020B0502040204020203" pitchFamily="34" charset="0"/>
          <a:ea typeface="+mj-ea"/>
          <a:cs typeface="Segoe UI" panose="020B0502040204020203" pitchFamily="34" charset="0"/>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p:titleStyle>
    <p:bodyStyle>
      <a:lvl1pPr marL="342900" indent="-342900" algn="l" rtl="0" eaLnBrk="1" fontAlgn="base" hangingPunct="1">
        <a:spcBef>
          <a:spcPct val="20000"/>
        </a:spcBef>
        <a:spcAft>
          <a:spcPct val="0"/>
        </a:spcAft>
        <a:buClr>
          <a:schemeClr val="tx2"/>
        </a:buClr>
        <a:buFont typeface="Arial" panose="020B0604020202020204" pitchFamily="34" charset="0"/>
        <a:buChar char="•"/>
        <a:defRPr sz="2800">
          <a:solidFill>
            <a:schemeClr val="tx1"/>
          </a:solidFill>
          <a:latin typeface="Segoe UI" panose="020B0502040204020203" pitchFamily="34" charset="0"/>
          <a:ea typeface="+mn-ea"/>
          <a:cs typeface="Segoe UI" panose="020B0502040204020203" pitchFamily="34" charset="0"/>
        </a:defRPr>
      </a:lvl1pPr>
      <a:lvl2pPr marL="742950" indent="-285750" algn="l" rtl="0" eaLnBrk="1" fontAlgn="base" hangingPunct="1">
        <a:spcBef>
          <a:spcPct val="20000"/>
        </a:spcBef>
        <a:spcAft>
          <a:spcPct val="0"/>
        </a:spcAft>
        <a:buClrTx/>
        <a:buFont typeface="Arial" panose="020B0604020202020204" pitchFamily="34" charset="0"/>
        <a:buChar char="•"/>
        <a:defRPr sz="2600">
          <a:solidFill>
            <a:schemeClr val="tx1"/>
          </a:solidFill>
          <a:latin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ClrTx/>
        <a:buFont typeface="Arial" panose="020B0604020202020204" pitchFamily="34" charset="0"/>
        <a:buChar char="•"/>
        <a:defRPr sz="2400">
          <a:solidFill>
            <a:schemeClr val="tx1"/>
          </a:solidFill>
          <a:latin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Font typeface="Arial" panose="020B0604020202020204" pitchFamily="34" charset="0"/>
        <a:buChar char="•"/>
        <a:defRPr sz="2000">
          <a:solidFill>
            <a:schemeClr val="tx1"/>
          </a:solidFill>
          <a:latin typeface="Segoe UI" panose="020B0502040204020203" pitchFamily="34" charset="0"/>
          <a:cs typeface="Segoe UI" panose="020B0502040204020203" pitchFamily="34" charset="0"/>
        </a:defRPr>
      </a:lvl4pPr>
      <a:lvl5pPr marL="2057400" indent="-228600" algn="l" rtl="0" eaLnBrk="1" fontAlgn="base" hangingPunct="1">
        <a:spcBef>
          <a:spcPct val="20000"/>
        </a:spcBef>
        <a:spcAft>
          <a:spcPct val="0"/>
        </a:spcAft>
        <a:buFont typeface="Arial" panose="020B0604020202020204" pitchFamily="34" charset="0"/>
        <a:buChar char="•"/>
        <a:defRPr sz="2000">
          <a:solidFill>
            <a:schemeClr val="tx1"/>
          </a:solidFill>
          <a:latin typeface="Segoe UI" panose="020B0502040204020203" pitchFamily="34" charset="0"/>
          <a:cs typeface="Segoe UI" panose="020B0502040204020203"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51594" y="55697"/>
            <a:ext cx="2263006" cy="101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2" name="AutoShape 2"/>
          <p:cNvSpPr>
            <a:spLocks noChangeArrowheads="1"/>
          </p:cNvSpPr>
          <p:nvPr/>
        </p:nvSpPr>
        <p:spPr bwMode="gray">
          <a:xfrm>
            <a:off x="1524001" y="381000"/>
            <a:ext cx="10284884" cy="731838"/>
          </a:xfrm>
          <a:prstGeom prst="roundRect">
            <a:avLst>
              <a:gd name="adj" fmla="val 9778"/>
            </a:avLst>
          </a:prstGeom>
          <a:solidFill>
            <a:srgbClr val="0068AD"/>
          </a:solidFill>
          <a:ln w="9525" algn="ctr">
            <a:noFill/>
            <a:round/>
            <a:headEnd/>
            <a:tailEnd/>
          </a:ln>
          <a:effectLst/>
        </p:spPr>
        <p:txBody>
          <a:bodyPr wrap="none" anchor="ctr"/>
          <a:lstStyle/>
          <a:p>
            <a:pPr>
              <a:defRPr/>
            </a:pPr>
            <a:endParaRPr lang="en-US" sz="1800"/>
          </a:p>
        </p:txBody>
      </p:sp>
      <p:sp>
        <p:nvSpPr>
          <p:cNvPr id="51203" name="Freeform 3"/>
          <p:cNvSpPr>
            <a:spLocks/>
          </p:cNvSpPr>
          <p:nvPr/>
        </p:nvSpPr>
        <p:spPr bwMode="gray">
          <a:xfrm>
            <a:off x="0" y="419100"/>
            <a:ext cx="8043333" cy="679450"/>
          </a:xfrm>
          <a:custGeom>
            <a:avLst/>
            <a:gdLst/>
            <a:ahLst/>
            <a:cxnLst>
              <a:cxn ang="0">
                <a:pos x="0" y="0"/>
              </a:cxn>
              <a:cxn ang="0">
                <a:pos x="3800" y="0"/>
              </a:cxn>
              <a:cxn ang="0">
                <a:pos x="3456" y="428"/>
              </a:cxn>
            </a:cxnLst>
            <a:rect l="0" t="0" r="r" b="b"/>
            <a:pathLst>
              <a:path w="3800" h="428">
                <a:moveTo>
                  <a:pt x="0" y="0"/>
                </a:moveTo>
                <a:lnTo>
                  <a:pt x="3800" y="0"/>
                </a:lnTo>
                <a:lnTo>
                  <a:pt x="3456" y="428"/>
                </a:lnTo>
              </a:path>
            </a:pathLst>
          </a:custGeom>
          <a:noFill/>
          <a:ln w="9525">
            <a:noFill/>
            <a:round/>
            <a:headEnd/>
            <a:tailEnd/>
          </a:ln>
          <a:effectLst/>
        </p:spPr>
        <p:txBody>
          <a:bodyPr wrap="none" anchor="ctr"/>
          <a:lstStyle/>
          <a:p>
            <a:pPr>
              <a:defRPr/>
            </a:pPr>
            <a:endParaRPr lang="en-US" sz="1800"/>
          </a:p>
        </p:txBody>
      </p:sp>
      <p:sp>
        <p:nvSpPr>
          <p:cNvPr id="1033" name="Rectangle 7"/>
          <p:cNvSpPr>
            <a:spLocks noGrp="1" noChangeArrowheads="1"/>
          </p:cNvSpPr>
          <p:nvPr>
            <p:ph type="title"/>
          </p:nvPr>
        </p:nvSpPr>
        <p:spPr bwMode="gray">
          <a:xfrm>
            <a:off x="2353733" y="51435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5" name="Rectangle 10"/>
          <p:cNvSpPr>
            <a:spLocks noGrp="1" noChangeArrowheads="1"/>
          </p:cNvSpPr>
          <p:nvPr>
            <p:ph type="body" idx="1"/>
          </p:nvPr>
        </p:nvSpPr>
        <p:spPr bwMode="gray">
          <a:xfrm>
            <a:off x="1524001" y="1219200"/>
            <a:ext cx="10210799"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187308" y="5925789"/>
            <a:ext cx="1903093" cy="822959"/>
          </a:xfrm>
          <a:prstGeom prst="rect">
            <a:avLst/>
          </a:prstGeom>
        </p:spPr>
      </p:pic>
    </p:spTree>
    <p:extLst>
      <p:ext uri="{BB962C8B-B14F-4D97-AF65-F5344CB8AC3E}">
        <p14:creationId xmlns:p14="http://schemas.microsoft.com/office/powerpoint/2010/main" val="413281198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p:txStyles>
    <p:titleStyle>
      <a:lvl1pPr algn="l" rtl="0" eaLnBrk="1" fontAlgn="base" hangingPunct="1">
        <a:spcBef>
          <a:spcPct val="0"/>
        </a:spcBef>
        <a:spcAft>
          <a:spcPct val="0"/>
        </a:spcAft>
        <a:defRPr sz="3200">
          <a:solidFill>
            <a:schemeClr val="bg1"/>
          </a:solidFill>
          <a:latin typeface="Segoe UI" panose="020B0502040204020203" pitchFamily="34" charset="0"/>
          <a:ea typeface="+mj-ea"/>
          <a:cs typeface="Segoe UI" panose="020B0502040204020203" pitchFamily="34" charset="0"/>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p:titleStyle>
    <p:bodyStyle>
      <a:lvl1pPr marL="342900" indent="-342900" algn="l" rtl="0" eaLnBrk="1" fontAlgn="base" hangingPunct="1">
        <a:spcBef>
          <a:spcPct val="20000"/>
        </a:spcBef>
        <a:spcAft>
          <a:spcPct val="0"/>
        </a:spcAft>
        <a:buClr>
          <a:schemeClr val="tx2"/>
        </a:buClr>
        <a:buFont typeface="Arial" panose="020B0604020202020204" pitchFamily="34" charset="0"/>
        <a:buChar char="•"/>
        <a:defRPr sz="2800">
          <a:solidFill>
            <a:schemeClr val="tx1"/>
          </a:solidFill>
          <a:latin typeface="Segoe UI" panose="020B0502040204020203" pitchFamily="34" charset="0"/>
          <a:ea typeface="+mn-ea"/>
          <a:cs typeface="Segoe UI" panose="020B0502040204020203" pitchFamily="34" charset="0"/>
        </a:defRPr>
      </a:lvl1pPr>
      <a:lvl2pPr marL="742950" indent="-285750" algn="l" rtl="0" eaLnBrk="1" fontAlgn="base" hangingPunct="1">
        <a:spcBef>
          <a:spcPct val="20000"/>
        </a:spcBef>
        <a:spcAft>
          <a:spcPct val="0"/>
        </a:spcAft>
        <a:buClrTx/>
        <a:buFont typeface="Arial" panose="020B0604020202020204" pitchFamily="34" charset="0"/>
        <a:buChar char="•"/>
        <a:defRPr sz="2600">
          <a:solidFill>
            <a:schemeClr val="tx1"/>
          </a:solidFill>
          <a:latin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ClrTx/>
        <a:buFont typeface="Arial" panose="020B0604020202020204" pitchFamily="34" charset="0"/>
        <a:buChar char="•"/>
        <a:defRPr sz="2400">
          <a:solidFill>
            <a:schemeClr val="tx1"/>
          </a:solidFill>
          <a:latin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Font typeface="Arial" panose="020B0604020202020204" pitchFamily="34" charset="0"/>
        <a:buChar char="•"/>
        <a:defRPr sz="2000">
          <a:solidFill>
            <a:schemeClr val="tx1"/>
          </a:solidFill>
          <a:latin typeface="Segoe UI" panose="020B0502040204020203" pitchFamily="34" charset="0"/>
          <a:cs typeface="Segoe UI" panose="020B0502040204020203" pitchFamily="34" charset="0"/>
        </a:defRPr>
      </a:lvl4pPr>
      <a:lvl5pPr marL="2057400" indent="-228600" algn="l" rtl="0" eaLnBrk="1" fontAlgn="base" hangingPunct="1">
        <a:spcBef>
          <a:spcPct val="20000"/>
        </a:spcBef>
        <a:spcAft>
          <a:spcPct val="0"/>
        </a:spcAft>
        <a:buFont typeface="Arial" panose="020B0604020202020204" pitchFamily="34" charset="0"/>
        <a:buChar char="•"/>
        <a:defRPr sz="2000">
          <a:solidFill>
            <a:schemeClr val="tx1"/>
          </a:solidFill>
          <a:latin typeface="Segoe UI" panose="020B0502040204020203" pitchFamily="34" charset="0"/>
          <a:cs typeface="Segoe UI" panose="020B0502040204020203"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wcpo.com/listen-how-ai-can-clone-your-voice-use-it-in-phishing-scams"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0.bin"/></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55krc.iheart.com/" TargetMode="Externa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D41B048-CD14-49E3-8091-F75010658C96}"/>
              </a:ext>
            </a:extLst>
          </p:cNvPr>
          <p:cNvSpPr txBox="1">
            <a:spLocks/>
          </p:cNvSpPr>
          <p:nvPr/>
        </p:nvSpPr>
        <p:spPr>
          <a:xfrm>
            <a:off x="0" y="2115419"/>
            <a:ext cx="12192000" cy="2262944"/>
          </a:xfrm>
          <a:prstGeom prst="rect">
            <a:avLst/>
          </a:prstGeom>
        </p:spPr>
        <p:txBody>
          <a:bodyP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gn="ctr"/>
            <a:r>
              <a:rPr lang="en-US" sz="7200" b="1" dirty="0">
                <a:solidFill>
                  <a:srgbClr val="F68428"/>
                </a:solidFill>
                <a:latin typeface="Arial Black" panose="020B0A04020102020204" pitchFamily="34" charset="0"/>
                <a:cs typeface="Arial" panose="020B0604020202020204" pitchFamily="34" charset="0"/>
              </a:rPr>
              <a:t>CYBERSECURITY</a:t>
            </a:r>
          </a:p>
          <a:p>
            <a:pPr algn="ctr"/>
            <a:r>
              <a:rPr lang="en-US" b="1" dirty="0">
                <a:solidFill>
                  <a:srgbClr val="F68428"/>
                </a:solidFill>
                <a:latin typeface="Arial Black" panose="020B0A04020102020204" pitchFamily="34" charset="0"/>
                <a:cs typeface="Arial" panose="020B0604020202020204" pitchFamily="34" charset="0"/>
              </a:rPr>
              <a:t>PROTECTING YOURSELF IN A DIGITAL WORLD</a:t>
            </a:r>
          </a:p>
        </p:txBody>
      </p:sp>
      <p:sp>
        <p:nvSpPr>
          <p:cNvPr id="9" name="Subtitle 4">
            <a:extLst>
              <a:ext uri="{FF2B5EF4-FFF2-40B4-BE49-F238E27FC236}">
                <a16:creationId xmlns:a16="http://schemas.microsoft.com/office/drawing/2014/main" id="{5C40F626-FBCE-4840-A272-ED2F6D41A0D4}"/>
              </a:ext>
            </a:extLst>
          </p:cNvPr>
          <p:cNvSpPr txBox="1">
            <a:spLocks/>
          </p:cNvSpPr>
          <p:nvPr/>
        </p:nvSpPr>
        <p:spPr>
          <a:xfrm>
            <a:off x="344244" y="4162761"/>
            <a:ext cx="11618259" cy="1865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endParaRPr lang="en-US" dirty="0">
              <a:solidFill>
                <a:srgbClr val="F4B325"/>
              </a:solidFill>
            </a:endParaRPr>
          </a:p>
        </p:txBody>
      </p:sp>
      <p:sp>
        <p:nvSpPr>
          <p:cNvPr id="10" name="Subtitle 1">
            <a:extLst>
              <a:ext uri="{FF2B5EF4-FFF2-40B4-BE49-F238E27FC236}">
                <a16:creationId xmlns:a16="http://schemas.microsoft.com/office/drawing/2014/main" id="{AF3978C2-85B9-45BA-8DB9-73C0D3B57219}"/>
              </a:ext>
            </a:extLst>
          </p:cNvPr>
          <p:cNvSpPr txBox="1">
            <a:spLocks/>
          </p:cNvSpPr>
          <p:nvPr/>
        </p:nvSpPr>
        <p:spPr>
          <a:xfrm>
            <a:off x="0" y="4902447"/>
            <a:ext cx="12192000" cy="1955553"/>
          </a:xfrm>
          <a:prstGeom prst="rect">
            <a:avLst/>
          </a:prstGeom>
        </p:spPr>
        <p:txBody>
          <a:bodyPr>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None/>
            </a:pPr>
            <a:r>
              <a:rPr lang="en-US" sz="2400" b="1" dirty="0">
                <a:solidFill>
                  <a:schemeClr val="bg1"/>
                </a:solidFill>
                <a:latin typeface="Arial" panose="020B0604020202020204" pitchFamily="34" charset="0"/>
                <a:cs typeface="Arial" panose="020B0604020202020204" pitchFamily="34" charset="0"/>
              </a:rPr>
              <a:t>Dave Hatter, CISSP, CISA, CISM, CCSP, CSSLP, PMP, ITIL</a:t>
            </a:r>
          </a:p>
          <a:p>
            <a:pPr marL="0" indent="0" algn="ctr">
              <a:buNone/>
            </a:pPr>
            <a:r>
              <a:rPr lang="en-US" sz="2400" b="1" dirty="0">
                <a:solidFill>
                  <a:schemeClr val="bg1"/>
                </a:solidFill>
                <a:latin typeface="Arial" panose="020B0604020202020204" pitchFamily="34" charset="0"/>
                <a:cs typeface="Arial" panose="020B0604020202020204" pitchFamily="34" charset="0"/>
              </a:rPr>
              <a:t>Cybersecurity Consultant</a:t>
            </a:r>
          </a:p>
          <a:p>
            <a:pPr marL="0" indent="0" algn="ctr">
              <a:buNone/>
            </a:pPr>
            <a:r>
              <a:rPr lang="en-US" sz="2400" b="1" dirty="0">
                <a:solidFill>
                  <a:schemeClr val="bg1"/>
                </a:solidFill>
                <a:latin typeface="Arial" panose="020B0604020202020204" pitchFamily="34" charset="0"/>
                <a:cs typeface="Arial" panose="020B0604020202020204" pitchFamily="34" charset="0"/>
              </a:rPr>
              <a:t>Intrust IT</a:t>
            </a:r>
          </a:p>
          <a:p>
            <a:pPr marL="0" indent="0" algn="ctr">
              <a:buNone/>
            </a:pPr>
            <a:r>
              <a:rPr lang="en-US" sz="2400" dirty="0">
                <a:solidFill>
                  <a:schemeClr val="bg1"/>
                </a:solidFill>
                <a:latin typeface="Arial" panose="020B0604020202020204" pitchFamily="34" charset="0"/>
                <a:cs typeface="Arial" panose="020B0604020202020204" pitchFamily="34" charset="0"/>
              </a:rPr>
              <a:t>linkedin.com/in/davehatter | x.com/davehatter</a:t>
            </a:r>
          </a:p>
        </p:txBody>
      </p:sp>
      <p:pic>
        <p:nvPicPr>
          <p:cNvPr id="3" name="Picture 2">
            <a:extLst>
              <a:ext uri="{FF2B5EF4-FFF2-40B4-BE49-F238E27FC236}">
                <a16:creationId xmlns:a16="http://schemas.microsoft.com/office/drawing/2014/main" id="{10482F95-D31F-1E10-EE99-813364132C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3781" y="23437"/>
            <a:ext cx="4970585" cy="1830314"/>
          </a:xfrm>
          <a:prstGeom prst="rect">
            <a:avLst/>
          </a:prstGeom>
        </p:spPr>
      </p:pic>
    </p:spTree>
    <p:extLst>
      <p:ext uri="{BB962C8B-B14F-4D97-AF65-F5344CB8AC3E}">
        <p14:creationId xmlns:p14="http://schemas.microsoft.com/office/powerpoint/2010/main" val="1734136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8F771117-7BD8-E65F-C3C6-41EBF1CBC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572"/>
            <a:ext cx="12192000" cy="6913987"/>
          </a:xfrm>
          <a:prstGeom prst="rect">
            <a:avLst/>
          </a:prstGeom>
        </p:spPr>
      </p:pic>
    </p:spTree>
    <p:extLst>
      <p:ext uri="{BB962C8B-B14F-4D97-AF65-F5344CB8AC3E}">
        <p14:creationId xmlns:p14="http://schemas.microsoft.com/office/powerpoint/2010/main" val="4148740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8339B854-29F2-47FF-8D2D-DF50E0BC6CB0}"/>
              </a:ext>
            </a:extLst>
          </p:cNvPr>
          <p:cNvSpPr txBox="1">
            <a:spLocks/>
          </p:cNvSpPr>
          <p:nvPr/>
        </p:nvSpPr>
        <p:spPr>
          <a:xfrm>
            <a:off x="0" y="945183"/>
            <a:ext cx="5910606" cy="59128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endParaRPr lang="en-US" altLang="en-US" sz="3600" b="1" dirty="0">
              <a:solidFill>
                <a:srgbClr val="F68428"/>
              </a:solidFill>
              <a:latin typeface="Segoe UI Light" panose="020B0502040204020203" pitchFamily="34" charset="0"/>
              <a:ea typeface="+mj-ea"/>
              <a:cs typeface="+mj-cs"/>
            </a:endParaRPr>
          </a:p>
        </p:txBody>
      </p:sp>
      <p:pic>
        <p:nvPicPr>
          <p:cNvPr id="2" name="Picture 1">
            <a:extLst>
              <a:ext uri="{FF2B5EF4-FFF2-40B4-BE49-F238E27FC236}">
                <a16:creationId xmlns:a16="http://schemas.microsoft.com/office/drawing/2014/main" id="{91A8D603-9CB4-4850-BEBA-3400E9BBA412}"/>
              </a:ext>
            </a:extLst>
          </p:cNvPr>
          <p:cNvPicPr>
            <a:picLocks noChangeAspect="1"/>
          </p:cNvPicPr>
          <p:nvPr/>
        </p:nvPicPr>
        <p:blipFill>
          <a:blip r:embed="rId3"/>
          <a:stretch>
            <a:fillRect/>
          </a:stretch>
        </p:blipFill>
        <p:spPr>
          <a:xfrm>
            <a:off x="0" y="-1"/>
            <a:ext cx="12192000" cy="6860327"/>
          </a:xfrm>
          <a:prstGeom prst="rect">
            <a:avLst/>
          </a:prstGeom>
        </p:spPr>
      </p:pic>
    </p:spTree>
    <p:extLst>
      <p:ext uri="{BB962C8B-B14F-4D97-AF65-F5344CB8AC3E}">
        <p14:creationId xmlns:p14="http://schemas.microsoft.com/office/powerpoint/2010/main" val="2155814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EB5DA1-B5F4-4189-8604-C689E22E6649}"/>
              </a:ext>
            </a:extLst>
          </p:cNvPr>
          <p:cNvPicPr>
            <a:picLocks noChangeAspect="1"/>
          </p:cNvPicPr>
          <p:nvPr/>
        </p:nvPicPr>
        <p:blipFill>
          <a:blip r:embed="rId3"/>
          <a:stretch>
            <a:fillRect/>
          </a:stretch>
        </p:blipFill>
        <p:spPr>
          <a:xfrm>
            <a:off x="-1" y="0"/>
            <a:ext cx="12174733" cy="6858000"/>
          </a:xfrm>
          <a:prstGeom prst="rect">
            <a:avLst/>
          </a:prstGeom>
        </p:spPr>
      </p:pic>
    </p:spTree>
    <p:extLst>
      <p:ext uri="{BB962C8B-B14F-4D97-AF65-F5344CB8AC3E}">
        <p14:creationId xmlns:p14="http://schemas.microsoft.com/office/powerpoint/2010/main" val="745537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ADEA1-2EF6-44C7-B2BB-09821939BA7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26430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2549D-49BA-C5F4-5194-B89B0F026C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B08CBD2-173D-A699-F976-1424F6779258}"/>
              </a:ext>
            </a:extLst>
          </p:cNvPr>
          <p:cNvPicPr>
            <a:picLocks noChangeAspect="1"/>
          </p:cNvPicPr>
          <p:nvPr/>
        </p:nvPicPr>
        <p:blipFill>
          <a:blip r:embed="rId3"/>
          <a:stretch>
            <a:fillRect/>
          </a:stretch>
        </p:blipFill>
        <p:spPr>
          <a:xfrm>
            <a:off x="0" y="0"/>
            <a:ext cx="12192000" cy="6938682"/>
          </a:xfrm>
          <a:prstGeom prst="rect">
            <a:avLst/>
          </a:prstGeom>
        </p:spPr>
      </p:pic>
    </p:spTree>
    <p:extLst>
      <p:ext uri="{BB962C8B-B14F-4D97-AF65-F5344CB8AC3E}">
        <p14:creationId xmlns:p14="http://schemas.microsoft.com/office/powerpoint/2010/main" val="2085183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78EE9B-E4EA-4FCA-803C-20889037A1AE}"/>
              </a:ext>
            </a:extLst>
          </p:cNvPr>
          <p:cNvPicPr>
            <a:picLocks noChangeAspect="1"/>
          </p:cNvPicPr>
          <p:nvPr/>
        </p:nvPicPr>
        <p:blipFill>
          <a:blip r:embed="rId3"/>
          <a:stretch>
            <a:fillRect/>
          </a:stretch>
        </p:blipFill>
        <p:spPr>
          <a:xfrm>
            <a:off x="0" y="0"/>
            <a:ext cx="12191999" cy="6840416"/>
          </a:xfrm>
          <a:prstGeom prst="rect">
            <a:avLst/>
          </a:prstGeom>
        </p:spPr>
      </p:pic>
      <p:pic>
        <p:nvPicPr>
          <p:cNvPr id="3074" name="Picture 2" descr="Anonymous, Hacker, Network, Mask, Cyber">
            <a:extLst>
              <a:ext uri="{FF2B5EF4-FFF2-40B4-BE49-F238E27FC236}">
                <a16:creationId xmlns:a16="http://schemas.microsoft.com/office/drawing/2014/main" id="{16EF6B8D-60CD-45C8-AF4F-AC5B09977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36"/>
            <a:ext cx="2333297" cy="2804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540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8727C28-017B-41B5-AAB6-1F7FCA22D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329302" cy="3528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B2972C9-7DE3-494B-9D8F-135CE2AF2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997" y="3528001"/>
            <a:ext cx="3316046" cy="33281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omputer screen with a lock&#10;&#10;Description automatically generated">
            <a:extLst>
              <a:ext uri="{FF2B5EF4-FFF2-40B4-BE49-F238E27FC236}">
                <a16:creationId xmlns:a16="http://schemas.microsoft.com/office/drawing/2014/main" id="{205A1989-0728-3CB4-92BC-C0A981E982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308" y="1895"/>
            <a:ext cx="5885692" cy="3526105"/>
          </a:xfrm>
          <a:prstGeom prst="rect">
            <a:avLst/>
          </a:prstGeom>
        </p:spPr>
      </p:pic>
    </p:spTree>
    <p:extLst>
      <p:ext uri="{BB962C8B-B14F-4D97-AF65-F5344CB8AC3E}">
        <p14:creationId xmlns:p14="http://schemas.microsoft.com/office/powerpoint/2010/main" val="174798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E7448-025B-1D1D-7563-FEB4EFD75A7F}"/>
            </a:ext>
          </a:extLst>
        </p:cNvPr>
        <p:cNvGrpSpPr/>
        <p:nvPr/>
      </p:nvGrpSpPr>
      <p:grpSpPr>
        <a:xfrm>
          <a:off x="0" y="0"/>
          <a:ext cx="0" cy="0"/>
          <a:chOff x="0" y="0"/>
          <a:chExt cx="0" cy="0"/>
        </a:xfrm>
      </p:grpSpPr>
      <p:sp>
        <p:nvSpPr>
          <p:cNvPr id="6" name="Subtitle 4">
            <a:extLst>
              <a:ext uri="{FF2B5EF4-FFF2-40B4-BE49-F238E27FC236}">
                <a16:creationId xmlns:a16="http://schemas.microsoft.com/office/drawing/2014/main" id="{237C6887-2EE6-807D-776F-7581ACDDFFFB}"/>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4B325"/>
              </a:buClr>
              <a:buSzPct val="75000"/>
              <a:buFont typeface="Wingdings" pitchFamily="2" charset="2"/>
              <a:buNone/>
              <a:tabLst/>
              <a:defRPr/>
            </a:pPr>
            <a:endParaRPr kumimoji="0" lang="en-US" sz="5800" b="1" i="0" u="none" strike="noStrike" kern="1200" cap="none" spc="0" normalizeH="0" baseline="0" noProof="0" dirty="0">
              <a:ln>
                <a:noFill/>
              </a:ln>
              <a:solidFill>
                <a:srgbClr val="F68428"/>
              </a:solidFill>
              <a:effectLst/>
              <a:uLnTx/>
              <a:uFillTx/>
              <a:latin typeface="Arial" panose="020B0604020202020204" pitchFamily="34" charset="0"/>
              <a:ea typeface="+mn-ea"/>
              <a:cs typeface="Arial" panose="020B0604020202020204" pitchFamily="34" charset="0"/>
            </a:endParaRPr>
          </a:p>
        </p:txBody>
      </p:sp>
      <p:sp>
        <p:nvSpPr>
          <p:cNvPr id="4" name="Subtitle 4">
            <a:extLst>
              <a:ext uri="{FF2B5EF4-FFF2-40B4-BE49-F238E27FC236}">
                <a16:creationId xmlns:a16="http://schemas.microsoft.com/office/drawing/2014/main" id="{23845255-959C-2B99-59DE-3FA533790DB5}"/>
              </a:ext>
            </a:extLst>
          </p:cNvPr>
          <p:cNvSpPr txBox="1">
            <a:spLocks/>
          </p:cNvSpPr>
          <p:nvPr/>
        </p:nvSpPr>
        <p:spPr>
          <a:xfrm>
            <a:off x="0" y="1208093"/>
            <a:ext cx="12192000" cy="5372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33333"/>
              </a:buClr>
              <a:buSzPct val="75000"/>
              <a:buFont typeface="Wingdings" pitchFamily="2" charset="2"/>
              <a:buNone/>
              <a:tabLst/>
              <a:defRPr/>
            </a:pPr>
            <a:endParaRPr kumimoji="0" lang="en-US" sz="4400" b="1" i="0" u="none" strike="noStrike" kern="1200" cap="none" spc="0" normalizeH="0" baseline="0" noProof="0" dirty="0">
              <a:ln>
                <a:noFill/>
              </a:ln>
              <a:solidFill>
                <a:srgbClr val="000000">
                  <a:lumMod val="10000"/>
                </a:srgbClr>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8E561BF1-85DA-0E77-5A66-B5F13B25977B}"/>
              </a:ext>
            </a:extLst>
          </p:cNvPr>
          <p:cNvSpPr>
            <a:spLocks noGrp="1"/>
          </p:cNvSpPr>
          <p:nvPr>
            <p:ph type="title"/>
          </p:nvPr>
        </p:nvSpPr>
        <p:spPr>
          <a:xfrm>
            <a:off x="1789889" y="514350"/>
            <a:ext cx="9707844" cy="457200"/>
          </a:xfrm>
        </p:spPr>
        <p:txBody>
          <a:bodyPr/>
          <a:lstStyle/>
          <a:p>
            <a:pPr marL="0" indent="0"/>
            <a:r>
              <a:rPr lang="en-US" sz="4600" b="1" dirty="0"/>
              <a:t>The Human Factor</a:t>
            </a:r>
          </a:p>
        </p:txBody>
      </p:sp>
      <p:sp>
        <p:nvSpPr>
          <p:cNvPr id="3" name="TextBox 2">
            <a:extLst>
              <a:ext uri="{FF2B5EF4-FFF2-40B4-BE49-F238E27FC236}">
                <a16:creationId xmlns:a16="http://schemas.microsoft.com/office/drawing/2014/main" id="{3B763C3C-1435-38DA-CB0E-89156EB2E9AE}"/>
              </a:ext>
            </a:extLst>
          </p:cNvPr>
          <p:cNvSpPr txBox="1"/>
          <p:nvPr/>
        </p:nvSpPr>
        <p:spPr>
          <a:xfrm>
            <a:off x="3305827" y="1468316"/>
            <a:ext cx="6170279" cy="31700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85%</a:t>
            </a:r>
          </a:p>
        </p:txBody>
      </p:sp>
      <p:sp>
        <p:nvSpPr>
          <p:cNvPr id="5" name="TextBox 4">
            <a:extLst>
              <a:ext uri="{FF2B5EF4-FFF2-40B4-BE49-F238E27FC236}">
                <a16:creationId xmlns:a16="http://schemas.microsoft.com/office/drawing/2014/main" id="{CAD53BFF-9EE5-DFA1-3794-234CF31582BF}"/>
              </a:ext>
            </a:extLst>
          </p:cNvPr>
          <p:cNvSpPr txBox="1"/>
          <p:nvPr/>
        </p:nvSpPr>
        <p:spPr>
          <a:xfrm>
            <a:off x="480646" y="4455200"/>
            <a:ext cx="11488616" cy="1200329"/>
          </a:xfrm>
          <a:prstGeom prst="rect">
            <a:avLst/>
          </a:prstGeom>
          <a:noFill/>
        </p:spPr>
        <p:txBody>
          <a:bodyPr wrap="square">
            <a:spAutoFit/>
          </a:bodyPr>
          <a:lstStyle/>
          <a:p>
            <a:pPr algn="ctr"/>
            <a:r>
              <a:rPr lang="en-US" sz="3600" b="1" dirty="0">
                <a:solidFill>
                  <a:schemeClr val="tx2">
                    <a:lumMod val="10000"/>
                  </a:schemeClr>
                </a:solidFill>
              </a:rPr>
              <a:t>“Only amateurs attack machines; professionals target people.” – Bruce </a:t>
            </a:r>
            <a:r>
              <a:rPr lang="en-US" sz="3600" b="1" dirty="0" err="1">
                <a:solidFill>
                  <a:schemeClr val="tx2">
                    <a:lumMod val="10000"/>
                  </a:schemeClr>
                </a:solidFill>
              </a:rPr>
              <a:t>Schneier</a:t>
            </a:r>
            <a:endParaRPr lang="en-US" sz="3600" b="1" dirty="0">
              <a:solidFill>
                <a:schemeClr val="tx2">
                  <a:lumMod val="10000"/>
                </a:schemeClr>
              </a:solidFill>
            </a:endParaRPr>
          </a:p>
        </p:txBody>
      </p:sp>
    </p:spTree>
    <p:extLst>
      <p:ext uri="{BB962C8B-B14F-4D97-AF65-F5344CB8AC3E}">
        <p14:creationId xmlns:p14="http://schemas.microsoft.com/office/powerpoint/2010/main" val="3211314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EDE60D0A-9D9A-E026-DF44-238D1A543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 y="3174"/>
            <a:ext cx="12206989"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579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EB0DF-B6AC-A957-CAFC-E420085D6188}"/>
            </a:ext>
          </a:extLst>
        </p:cNvPr>
        <p:cNvGrpSpPr/>
        <p:nvPr/>
      </p:nvGrpSpPr>
      <p:grpSpPr>
        <a:xfrm>
          <a:off x="0" y="0"/>
          <a:ext cx="0" cy="0"/>
          <a:chOff x="0" y="0"/>
          <a:chExt cx="0" cy="0"/>
        </a:xfrm>
      </p:grpSpPr>
      <p:pic>
        <p:nvPicPr>
          <p:cNvPr id="3" name="Picture 2" descr="A table with numbers and letters&#10;&#10;AI-generated content may be incorrect.">
            <a:extLst>
              <a:ext uri="{FF2B5EF4-FFF2-40B4-BE49-F238E27FC236}">
                <a16:creationId xmlns:a16="http://schemas.microsoft.com/office/drawing/2014/main" id="{62A28D13-776D-8074-CD0A-E34010D17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77875"/>
          </a:xfrm>
          <a:prstGeom prst="rect">
            <a:avLst/>
          </a:prstGeom>
        </p:spPr>
      </p:pic>
    </p:spTree>
    <p:extLst>
      <p:ext uri="{BB962C8B-B14F-4D97-AF65-F5344CB8AC3E}">
        <p14:creationId xmlns:p14="http://schemas.microsoft.com/office/powerpoint/2010/main" val="4100027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ow to Set a Table: Basic, Casual &amp; Formal Dinner Setting">
            <a:extLst>
              <a:ext uri="{FF2B5EF4-FFF2-40B4-BE49-F238E27FC236}">
                <a16:creationId xmlns:a16="http://schemas.microsoft.com/office/drawing/2014/main" id="{4BF8F815-DFD0-DB23-DB2D-52ABCA86F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B49C442-9696-4528-0AA7-399565ED1AF6}"/>
              </a:ext>
            </a:extLst>
          </p:cNvPr>
          <p:cNvSpPr/>
          <p:nvPr/>
        </p:nvSpPr>
        <p:spPr>
          <a:xfrm>
            <a:off x="382375" y="754406"/>
            <a:ext cx="4337109"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0000"/>
                  </a:solidFill>
                </a:ln>
                <a:effectLst/>
                <a:uLnTx/>
                <a:uFillTx/>
                <a:latin typeface="Franklin Gothic Book"/>
                <a:ea typeface="新細明體"/>
              </a:rPr>
              <a:t>Setting the </a:t>
            </a:r>
            <a:br>
              <a:rPr kumimoji="0" lang="en-US" sz="6000" b="1" i="0" u="none" strike="noStrike" kern="1200" cap="none" spc="0" normalizeH="0" baseline="0" noProof="0" dirty="0">
                <a:ln>
                  <a:solidFill>
                    <a:srgbClr val="000000"/>
                  </a:solidFill>
                </a:ln>
                <a:effectLst/>
                <a:uLnTx/>
                <a:uFillTx/>
                <a:latin typeface="Franklin Gothic Book"/>
                <a:ea typeface="新細明體"/>
              </a:rPr>
            </a:br>
            <a:r>
              <a:rPr kumimoji="0" lang="en-US" sz="6000" b="1" i="0" u="none" strike="noStrike" kern="1200" cap="none" spc="0" normalizeH="0" baseline="0" noProof="0" dirty="0">
                <a:ln>
                  <a:solidFill>
                    <a:srgbClr val="000000"/>
                  </a:solidFill>
                </a:ln>
                <a:effectLst/>
                <a:uLnTx/>
                <a:uFillTx/>
                <a:latin typeface="Franklin Gothic Book"/>
                <a:ea typeface="新細明體"/>
              </a:rPr>
              <a:t>Table</a:t>
            </a:r>
          </a:p>
        </p:txBody>
      </p:sp>
    </p:spTree>
    <p:extLst>
      <p:ext uri="{BB962C8B-B14F-4D97-AF65-F5344CB8AC3E}">
        <p14:creationId xmlns:p14="http://schemas.microsoft.com/office/powerpoint/2010/main" val="2645429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8339B854-29F2-47FF-8D2D-DF50E0BC6CB0}"/>
              </a:ext>
            </a:extLst>
          </p:cNvPr>
          <p:cNvSpPr txBox="1">
            <a:spLocks/>
          </p:cNvSpPr>
          <p:nvPr/>
        </p:nvSpPr>
        <p:spPr>
          <a:xfrm>
            <a:off x="0" y="889171"/>
            <a:ext cx="12192000" cy="59688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endParaRPr lang="en-US" sz="3600" b="1" dirty="0">
              <a:solidFill>
                <a:srgbClr val="F68428"/>
              </a:solidFill>
              <a:latin typeface="Segoe UI Light" panose="020B0502040204020203" pitchFamily="34" charset="0"/>
              <a:ea typeface="+mj-ea"/>
              <a:cs typeface="+mj-cs"/>
            </a:endParaRPr>
          </a:p>
        </p:txBody>
      </p:sp>
      <p:pic>
        <p:nvPicPr>
          <p:cNvPr id="3" name="Picture 2" descr="A computer screen with a mask and a computer&#10;&#10;Description automatically generated">
            <a:extLst>
              <a:ext uri="{FF2B5EF4-FFF2-40B4-BE49-F238E27FC236}">
                <a16:creationId xmlns:a16="http://schemas.microsoft.com/office/drawing/2014/main" id="{2D187096-9E61-9195-28A7-374C43604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4"/>
            <a:ext cx="12192000" cy="6853931"/>
          </a:xfrm>
          <a:prstGeom prst="rect">
            <a:avLst/>
          </a:prstGeom>
        </p:spPr>
      </p:pic>
      <p:sp>
        <p:nvSpPr>
          <p:cNvPr id="5" name="TextBox 4">
            <a:extLst>
              <a:ext uri="{FF2B5EF4-FFF2-40B4-BE49-F238E27FC236}">
                <a16:creationId xmlns:a16="http://schemas.microsoft.com/office/drawing/2014/main" id="{CBBD1611-C01F-9FA8-9EF2-28579B9DF1A3}"/>
              </a:ext>
            </a:extLst>
          </p:cNvPr>
          <p:cNvSpPr txBox="1"/>
          <p:nvPr/>
        </p:nvSpPr>
        <p:spPr>
          <a:xfrm>
            <a:off x="0" y="4301420"/>
            <a:ext cx="12192000" cy="2554545"/>
          </a:xfrm>
          <a:prstGeom prst="rect">
            <a:avLst/>
          </a:prstGeom>
          <a:solidFill>
            <a:srgbClr val="F4B325"/>
          </a:solidFill>
        </p:spPr>
        <p:txBody>
          <a:bodyPr wrap="square">
            <a:spAutoFit/>
          </a:bodyPr>
          <a:lstStyle/>
          <a:p>
            <a:pPr marL="228600" lvl="1">
              <a:lnSpc>
                <a:spcPct val="100000"/>
              </a:lnSpc>
              <a:spcBef>
                <a:spcPts val="1000"/>
              </a:spcBef>
              <a:buClr>
                <a:schemeClr val="tx1"/>
              </a:buClr>
              <a:buSzPct val="75000"/>
              <a:defRPr/>
            </a:pPr>
            <a:r>
              <a:rPr lang="en-US" sz="4000" b="1" dirty="0">
                <a:solidFill>
                  <a:schemeClr val="tx2">
                    <a:lumMod val="10000"/>
                  </a:schemeClr>
                </a:solidFill>
                <a:latin typeface="Segoe UI Light" panose="020B0502040204020203" pitchFamily="34" charset="0"/>
                <a:ea typeface="+mj-ea"/>
                <a:cs typeface="+mj-cs"/>
              </a:rPr>
              <a:t>"</a:t>
            </a:r>
            <a:r>
              <a:rPr lang="en-US" sz="4000" b="1" dirty="0">
                <a:solidFill>
                  <a:schemeClr val="tx2">
                    <a:lumMod val="10000"/>
                  </a:schemeClr>
                </a:solidFill>
                <a:latin typeface="Arial Black" panose="020B0A04020102020204" pitchFamily="34" charset="0"/>
                <a:ea typeface="+mj-ea"/>
                <a:cs typeface="+mj-cs"/>
              </a:rPr>
              <a:t>Spoofing</a:t>
            </a:r>
            <a:r>
              <a:rPr lang="en-US" sz="4000" b="1" dirty="0">
                <a:solidFill>
                  <a:schemeClr val="tx2">
                    <a:lumMod val="10000"/>
                  </a:schemeClr>
                </a:solidFill>
                <a:latin typeface="Segoe UI Light" panose="020B0502040204020203" pitchFamily="34" charset="0"/>
                <a:ea typeface="+mj-ea"/>
                <a:cs typeface="+mj-cs"/>
              </a:rPr>
              <a:t>, in general, is a fraudulent or malicious practice in which communication is sent from an unknown source disguised as a source known to the receiver. " – Techopedia</a:t>
            </a:r>
          </a:p>
        </p:txBody>
      </p:sp>
    </p:spTree>
    <p:extLst>
      <p:ext uri="{BB962C8B-B14F-4D97-AF65-F5344CB8AC3E}">
        <p14:creationId xmlns:p14="http://schemas.microsoft.com/office/powerpoint/2010/main" val="2309319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8339B854-29F2-47FF-8D2D-DF50E0BC6CB0}"/>
              </a:ext>
            </a:extLst>
          </p:cNvPr>
          <p:cNvSpPr txBox="1">
            <a:spLocks/>
          </p:cNvSpPr>
          <p:nvPr/>
        </p:nvSpPr>
        <p:spPr>
          <a:xfrm>
            <a:off x="0" y="779629"/>
            <a:ext cx="12192000" cy="5935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Font typeface="Wingdings" panose="05000000000000000000" pitchFamily="2" charset="2"/>
              <a:buChar char="§"/>
              <a:defRPr/>
            </a:pPr>
            <a:endParaRPr lang="en-US" sz="3200" b="1" dirty="0">
              <a:solidFill>
                <a:srgbClr val="F68428"/>
              </a:solidFill>
            </a:endParaRPr>
          </a:p>
        </p:txBody>
      </p:sp>
      <p:pic>
        <p:nvPicPr>
          <p:cNvPr id="3" name="Picture 2">
            <a:extLst>
              <a:ext uri="{FF2B5EF4-FFF2-40B4-BE49-F238E27FC236}">
                <a16:creationId xmlns:a16="http://schemas.microsoft.com/office/drawing/2014/main" id="{52F6808D-65FD-D333-68DE-EFD45CAE8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64300" cy="6858000"/>
          </a:xfrm>
          <a:prstGeom prst="rect">
            <a:avLst/>
          </a:prstGeom>
        </p:spPr>
      </p:pic>
      <p:pic>
        <p:nvPicPr>
          <p:cNvPr id="4" name="Picture 3">
            <a:extLst>
              <a:ext uri="{FF2B5EF4-FFF2-40B4-BE49-F238E27FC236}">
                <a16:creationId xmlns:a16="http://schemas.microsoft.com/office/drawing/2014/main" id="{F78DE320-17BB-3E19-72C2-2523B45B4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4300" y="-28903"/>
            <a:ext cx="6627700" cy="6886903"/>
          </a:xfrm>
          <a:prstGeom prst="rect">
            <a:avLst/>
          </a:prstGeom>
        </p:spPr>
      </p:pic>
    </p:spTree>
    <p:extLst>
      <p:ext uri="{BB962C8B-B14F-4D97-AF65-F5344CB8AC3E}">
        <p14:creationId xmlns:p14="http://schemas.microsoft.com/office/powerpoint/2010/main" val="2919778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0DCCF4-C8A3-400B-93A8-0B6A7333FAC9}"/>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70169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C5353-E996-255D-E1CC-E3DE0DAAC6F1}"/>
              </a:ext>
            </a:extLst>
          </p:cNvPr>
          <p:cNvPicPr>
            <a:picLocks noChangeAspect="1"/>
          </p:cNvPicPr>
          <p:nvPr/>
        </p:nvPicPr>
        <p:blipFill>
          <a:blip r:embed="rId2"/>
          <a:stretch>
            <a:fillRect/>
          </a:stretch>
        </p:blipFill>
        <p:spPr>
          <a:xfrm>
            <a:off x="0" y="0"/>
            <a:ext cx="12192000" cy="6840415"/>
          </a:xfrm>
          <a:prstGeom prst="rect">
            <a:avLst/>
          </a:prstGeom>
        </p:spPr>
      </p:pic>
    </p:spTree>
    <p:extLst>
      <p:ext uri="{BB962C8B-B14F-4D97-AF65-F5344CB8AC3E}">
        <p14:creationId xmlns:p14="http://schemas.microsoft.com/office/powerpoint/2010/main" val="52022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9561D1-B969-24F7-67AC-A11077A6B3A5}"/>
            </a:ext>
          </a:extLst>
        </p:cNvPr>
        <p:cNvGrpSpPr/>
        <p:nvPr/>
      </p:nvGrpSpPr>
      <p:grpSpPr>
        <a:xfrm>
          <a:off x="0" y="0"/>
          <a:ext cx="0" cy="0"/>
          <a:chOff x="0" y="0"/>
          <a:chExt cx="0" cy="0"/>
        </a:xfrm>
      </p:grpSpPr>
      <p:pic>
        <p:nvPicPr>
          <p:cNvPr id="4" name="Picture 3" descr="A screenshot of a phone&#10;&#10;AI-generated content may be incorrect.">
            <a:extLst>
              <a:ext uri="{FF2B5EF4-FFF2-40B4-BE49-F238E27FC236}">
                <a16:creationId xmlns:a16="http://schemas.microsoft.com/office/drawing/2014/main" id="{DBE9F7DE-34DF-1762-AF13-050D329DF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675" y="0"/>
            <a:ext cx="6737078" cy="6858000"/>
          </a:xfrm>
          <a:prstGeom prst="rect">
            <a:avLst/>
          </a:prstGeom>
        </p:spPr>
      </p:pic>
    </p:spTree>
    <p:extLst>
      <p:ext uri="{BB962C8B-B14F-4D97-AF65-F5344CB8AC3E}">
        <p14:creationId xmlns:p14="http://schemas.microsoft.com/office/powerpoint/2010/main" val="2210028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E62EF2-0226-2A60-5E14-B000DA432413}"/>
              </a:ext>
            </a:extLst>
          </p:cNvPr>
          <p:cNvPicPr>
            <a:picLocks noChangeAspect="1"/>
          </p:cNvPicPr>
          <p:nvPr/>
        </p:nvPicPr>
        <p:blipFill>
          <a:blip r:embed="rId3"/>
          <a:stretch>
            <a:fillRect/>
          </a:stretch>
        </p:blipFill>
        <p:spPr>
          <a:xfrm>
            <a:off x="0" y="-1"/>
            <a:ext cx="12184349" cy="6858001"/>
          </a:xfrm>
          <a:prstGeom prst="rect">
            <a:avLst/>
          </a:prstGeom>
        </p:spPr>
      </p:pic>
    </p:spTree>
    <p:extLst>
      <p:ext uri="{BB962C8B-B14F-4D97-AF65-F5344CB8AC3E}">
        <p14:creationId xmlns:p14="http://schemas.microsoft.com/office/powerpoint/2010/main" val="797955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29FEC-9300-2F97-E18F-809923B1698A}"/>
            </a:ext>
          </a:extLst>
        </p:cNvPr>
        <p:cNvGrpSpPr/>
        <p:nvPr/>
      </p:nvGrpSpPr>
      <p:grpSpPr>
        <a:xfrm>
          <a:off x="0" y="0"/>
          <a:ext cx="0" cy="0"/>
          <a:chOff x="0" y="0"/>
          <a:chExt cx="0" cy="0"/>
        </a:xfrm>
      </p:grpSpPr>
      <p:sp>
        <p:nvSpPr>
          <p:cNvPr id="6" name="Subtitle 4">
            <a:extLst>
              <a:ext uri="{FF2B5EF4-FFF2-40B4-BE49-F238E27FC236}">
                <a16:creationId xmlns:a16="http://schemas.microsoft.com/office/drawing/2014/main" id="{E1278D7F-D0CA-C718-EF8A-954EC2E12004}"/>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4B325"/>
              </a:buClr>
              <a:buSzPct val="75000"/>
              <a:buFont typeface="Wingdings" pitchFamily="2" charset="2"/>
              <a:buNone/>
              <a:tabLst/>
              <a:defRPr/>
            </a:pPr>
            <a:endParaRPr kumimoji="0" lang="en-US" sz="5800" b="1" i="0" u="none" strike="noStrike" kern="1200" cap="none" spc="0" normalizeH="0" baseline="0" noProof="0" dirty="0">
              <a:ln>
                <a:noFill/>
              </a:ln>
              <a:solidFill>
                <a:srgbClr val="F68428"/>
              </a:solidFill>
              <a:effectLst/>
              <a:uLnTx/>
              <a:uFillTx/>
              <a:latin typeface="Arial" panose="020B0604020202020204" pitchFamily="34" charset="0"/>
              <a:ea typeface="+mn-ea"/>
              <a:cs typeface="Arial" panose="020B0604020202020204" pitchFamily="34" charset="0"/>
            </a:endParaRPr>
          </a:p>
        </p:txBody>
      </p:sp>
      <p:sp>
        <p:nvSpPr>
          <p:cNvPr id="4" name="Subtitle 4">
            <a:extLst>
              <a:ext uri="{FF2B5EF4-FFF2-40B4-BE49-F238E27FC236}">
                <a16:creationId xmlns:a16="http://schemas.microsoft.com/office/drawing/2014/main" id="{8C2CBE04-EBFF-8DDC-D094-F018D137C148}"/>
              </a:ext>
            </a:extLst>
          </p:cNvPr>
          <p:cNvSpPr txBox="1">
            <a:spLocks/>
          </p:cNvSpPr>
          <p:nvPr/>
        </p:nvSpPr>
        <p:spPr>
          <a:xfrm>
            <a:off x="0" y="1208093"/>
            <a:ext cx="12192000" cy="5372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33333"/>
              </a:buClr>
              <a:buSzPct val="75000"/>
              <a:buFont typeface="Wingdings" pitchFamily="2" charset="2"/>
              <a:buNone/>
              <a:tabLst/>
              <a:defRPr/>
            </a:pPr>
            <a:endParaRPr kumimoji="0" lang="en-US" sz="4400" b="1" i="0" u="none" strike="noStrike" kern="1200" cap="none" spc="0" normalizeH="0" baseline="0" noProof="0" dirty="0">
              <a:ln>
                <a:noFill/>
              </a:ln>
              <a:solidFill>
                <a:srgbClr val="000000">
                  <a:lumMod val="10000"/>
                </a:srgbClr>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B0C33F90-5818-2F47-2F69-23FD75C08144}"/>
              </a:ext>
            </a:extLst>
          </p:cNvPr>
          <p:cNvSpPr>
            <a:spLocks noGrp="1"/>
          </p:cNvSpPr>
          <p:nvPr>
            <p:ph type="title"/>
          </p:nvPr>
        </p:nvSpPr>
        <p:spPr>
          <a:xfrm>
            <a:off x="1789889" y="514350"/>
            <a:ext cx="9707844" cy="457200"/>
          </a:xfrm>
        </p:spPr>
        <p:txBody>
          <a:bodyPr/>
          <a:lstStyle/>
          <a:p>
            <a:pPr marL="0" indent="0"/>
            <a:r>
              <a:rPr lang="en-US" sz="4600" b="1" dirty="0"/>
              <a:t>Search Engine Poisoning</a:t>
            </a:r>
          </a:p>
        </p:txBody>
      </p:sp>
      <p:pic>
        <p:nvPicPr>
          <p:cNvPr id="7" name="Picture 6" descr="A screenshot of a browser&#10;&#10;AI-generated content may be incorrect.">
            <a:extLst>
              <a:ext uri="{FF2B5EF4-FFF2-40B4-BE49-F238E27FC236}">
                <a16:creationId xmlns:a16="http://schemas.microsoft.com/office/drawing/2014/main" id="{6153CB40-33A3-EAB4-F2C5-2D2E35160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26" y="1601988"/>
            <a:ext cx="11610838" cy="4047919"/>
          </a:xfrm>
          <a:prstGeom prst="rect">
            <a:avLst/>
          </a:prstGeom>
        </p:spPr>
      </p:pic>
    </p:spTree>
    <p:extLst>
      <p:ext uri="{BB962C8B-B14F-4D97-AF65-F5344CB8AC3E}">
        <p14:creationId xmlns:p14="http://schemas.microsoft.com/office/powerpoint/2010/main" val="4145917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871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800" b="1" dirty="0">
              <a:solidFill>
                <a:srgbClr val="F68428"/>
              </a:solidFill>
              <a:latin typeface="Segoe UI Light" panose="020B0502040204020203" pitchFamily="34" charset="0"/>
              <a:ea typeface="+mj-ea"/>
              <a:cs typeface="+mj-cs"/>
            </a:endParaRPr>
          </a:p>
        </p:txBody>
      </p:sp>
      <p:pic>
        <p:nvPicPr>
          <p:cNvPr id="3" name="Picture 2">
            <a:extLst>
              <a:ext uri="{FF2B5EF4-FFF2-40B4-BE49-F238E27FC236}">
                <a16:creationId xmlns:a16="http://schemas.microsoft.com/office/drawing/2014/main" id="{1A6919EB-2908-9871-7FFE-36166395CA2E}"/>
              </a:ext>
            </a:extLst>
          </p:cNvPr>
          <p:cNvPicPr>
            <a:picLocks noChangeAspect="1"/>
          </p:cNvPicPr>
          <p:nvPr/>
        </p:nvPicPr>
        <p:blipFill>
          <a:blip r:embed="rId3"/>
          <a:stretch>
            <a:fillRect/>
          </a:stretch>
        </p:blipFill>
        <p:spPr>
          <a:xfrm>
            <a:off x="-1" y="17585"/>
            <a:ext cx="12191999" cy="6858000"/>
          </a:xfrm>
          <a:prstGeom prst="rect">
            <a:avLst/>
          </a:prstGeom>
        </p:spPr>
      </p:pic>
    </p:spTree>
    <p:extLst>
      <p:ext uri="{BB962C8B-B14F-4D97-AF65-F5344CB8AC3E}">
        <p14:creationId xmlns:p14="http://schemas.microsoft.com/office/powerpoint/2010/main" val="1414196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B2196BA4-878C-88DB-6303-7576B75EAD32}"/>
            </a:ext>
          </a:extLst>
        </p:cNvPr>
        <p:cNvGrpSpPr/>
        <p:nvPr/>
      </p:nvGrpSpPr>
      <p:grpSpPr>
        <a:xfrm>
          <a:off x="0" y="0"/>
          <a:ext cx="0" cy="0"/>
          <a:chOff x="0" y="0"/>
          <a:chExt cx="0" cy="0"/>
        </a:xfrm>
      </p:grpSpPr>
      <p:sp>
        <p:nvSpPr>
          <p:cNvPr id="6" name="Subtitle 4">
            <a:extLst>
              <a:ext uri="{FF2B5EF4-FFF2-40B4-BE49-F238E27FC236}">
                <a16:creationId xmlns:a16="http://schemas.microsoft.com/office/drawing/2014/main" id="{F215E4DD-95A6-6298-B171-9BEFCEBC87F6}"/>
              </a:ext>
            </a:extLst>
          </p:cNvPr>
          <p:cNvSpPr txBox="1">
            <a:spLocks/>
          </p:cNvSpPr>
          <p:nvPr/>
        </p:nvSpPr>
        <p:spPr>
          <a:xfrm>
            <a:off x="0" y="17585"/>
            <a:ext cx="12192000" cy="871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800" b="1" dirty="0">
              <a:solidFill>
                <a:srgbClr val="F68428"/>
              </a:solidFill>
              <a:latin typeface="Segoe UI Light" panose="020B0502040204020203" pitchFamily="34" charset="0"/>
              <a:ea typeface="+mj-ea"/>
              <a:cs typeface="+mj-cs"/>
            </a:endParaRPr>
          </a:p>
        </p:txBody>
      </p:sp>
      <p:pic>
        <p:nvPicPr>
          <p:cNvPr id="5" name="Picture 4">
            <a:hlinkClick r:id="rId3"/>
            <a:extLst>
              <a:ext uri="{FF2B5EF4-FFF2-40B4-BE49-F238E27FC236}">
                <a16:creationId xmlns:a16="http://schemas.microsoft.com/office/drawing/2014/main" id="{FB8E302C-0252-3A19-CEDF-B0B77A1741F6}"/>
              </a:ext>
            </a:extLst>
          </p:cNvPr>
          <p:cNvPicPr>
            <a:picLocks noChangeAspect="1"/>
          </p:cNvPicPr>
          <p:nvPr/>
        </p:nvPicPr>
        <p:blipFill>
          <a:blip r:embed="rId4"/>
          <a:stretch>
            <a:fillRect/>
          </a:stretch>
        </p:blipFill>
        <p:spPr>
          <a:xfrm>
            <a:off x="0" y="0"/>
            <a:ext cx="12180616" cy="6858000"/>
          </a:xfrm>
          <a:prstGeom prst="rect">
            <a:avLst/>
          </a:prstGeom>
        </p:spPr>
      </p:pic>
    </p:spTree>
    <p:extLst>
      <p:ext uri="{BB962C8B-B14F-4D97-AF65-F5344CB8AC3E}">
        <p14:creationId xmlns:p14="http://schemas.microsoft.com/office/powerpoint/2010/main" val="2130041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9263FE98-2BAB-4909-B29B-2D6E4A5E24CC}"/>
            </a:ext>
          </a:extLst>
        </p:cNvPr>
        <p:cNvGrpSpPr/>
        <p:nvPr/>
      </p:nvGrpSpPr>
      <p:grpSpPr>
        <a:xfrm>
          <a:off x="0" y="0"/>
          <a:ext cx="0" cy="0"/>
          <a:chOff x="0" y="0"/>
          <a:chExt cx="0" cy="0"/>
        </a:xfrm>
      </p:grpSpPr>
      <p:sp>
        <p:nvSpPr>
          <p:cNvPr id="6" name="Subtitle 4">
            <a:extLst>
              <a:ext uri="{FF2B5EF4-FFF2-40B4-BE49-F238E27FC236}">
                <a16:creationId xmlns:a16="http://schemas.microsoft.com/office/drawing/2014/main" id="{A35F823E-CA8C-5E53-9D62-323E44DB4F63}"/>
              </a:ext>
            </a:extLst>
          </p:cNvPr>
          <p:cNvSpPr txBox="1">
            <a:spLocks/>
          </p:cNvSpPr>
          <p:nvPr/>
        </p:nvSpPr>
        <p:spPr>
          <a:xfrm>
            <a:off x="0" y="17585"/>
            <a:ext cx="12192000" cy="871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800" b="1" dirty="0">
              <a:solidFill>
                <a:srgbClr val="F68428"/>
              </a:solidFill>
              <a:latin typeface="Segoe UI Light" panose="020B0502040204020203" pitchFamily="34" charset="0"/>
              <a:ea typeface="+mj-ea"/>
              <a:cs typeface="+mj-cs"/>
            </a:endParaRPr>
          </a:p>
        </p:txBody>
      </p:sp>
      <p:pic>
        <p:nvPicPr>
          <p:cNvPr id="3" name="Picture 2">
            <a:extLst>
              <a:ext uri="{FF2B5EF4-FFF2-40B4-BE49-F238E27FC236}">
                <a16:creationId xmlns:a16="http://schemas.microsoft.com/office/drawing/2014/main" id="{0114E5CB-D3B3-4C5E-DAD4-3C794019012A}"/>
              </a:ext>
            </a:extLst>
          </p:cNvPr>
          <p:cNvPicPr>
            <a:picLocks noChangeAspect="1"/>
          </p:cNvPicPr>
          <p:nvPr/>
        </p:nvPicPr>
        <p:blipFill>
          <a:blip r:embed="rId3"/>
          <a:stretch>
            <a:fillRect/>
          </a:stretch>
        </p:blipFill>
        <p:spPr>
          <a:xfrm>
            <a:off x="0" y="-17585"/>
            <a:ext cx="12192000" cy="6858000"/>
          </a:xfrm>
          <a:prstGeom prst="rect">
            <a:avLst/>
          </a:prstGeom>
        </p:spPr>
      </p:pic>
    </p:spTree>
    <p:extLst>
      <p:ext uri="{BB962C8B-B14F-4D97-AF65-F5344CB8AC3E}">
        <p14:creationId xmlns:p14="http://schemas.microsoft.com/office/powerpoint/2010/main" val="1848097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07534-0238-6A6B-9241-51214116B1D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52580C5-70F8-D4CC-033C-1A259E2538BC}"/>
              </a:ext>
            </a:extLst>
          </p:cNvPr>
          <p:cNvPicPr>
            <a:picLocks noChangeAspect="1"/>
          </p:cNvPicPr>
          <p:nvPr/>
        </p:nvPicPr>
        <p:blipFill>
          <a:blip r:embed="rId3"/>
          <a:stretch>
            <a:fillRect/>
          </a:stretch>
        </p:blipFill>
        <p:spPr>
          <a:xfrm>
            <a:off x="1" y="0"/>
            <a:ext cx="12191999" cy="6858000"/>
          </a:xfrm>
          <a:prstGeom prst="rect">
            <a:avLst/>
          </a:prstGeom>
        </p:spPr>
      </p:pic>
    </p:spTree>
    <p:extLst>
      <p:ext uri="{BB962C8B-B14F-4D97-AF65-F5344CB8AC3E}">
        <p14:creationId xmlns:p14="http://schemas.microsoft.com/office/powerpoint/2010/main" val="581847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0" name="Picture 9" descr="A graph showing the size of ransom victims&#10;&#10;Description automatically generated">
            <a:extLst>
              <a:ext uri="{FF2B5EF4-FFF2-40B4-BE49-F238E27FC236}">
                <a16:creationId xmlns:a16="http://schemas.microsoft.com/office/drawing/2014/main" id="{CDE0DD71-8246-F43A-8CCC-E5218ABFD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5457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A046E-E57A-E100-FEAF-E20409D442B3}"/>
            </a:ext>
          </a:extLst>
        </p:cNvPr>
        <p:cNvGrpSpPr/>
        <p:nvPr/>
      </p:nvGrpSpPr>
      <p:grpSpPr>
        <a:xfrm>
          <a:off x="0" y="0"/>
          <a:ext cx="0" cy="0"/>
          <a:chOff x="0" y="0"/>
          <a:chExt cx="0" cy="0"/>
        </a:xfrm>
      </p:grpSpPr>
      <p:sp>
        <p:nvSpPr>
          <p:cNvPr id="6" name="Subtitle 4">
            <a:extLst>
              <a:ext uri="{FF2B5EF4-FFF2-40B4-BE49-F238E27FC236}">
                <a16:creationId xmlns:a16="http://schemas.microsoft.com/office/drawing/2014/main" id="{A3202A48-8E02-EFE3-BECB-74E64E7C7F0B}"/>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4B325"/>
              </a:buClr>
              <a:buSzPct val="75000"/>
              <a:buFont typeface="Wingdings" pitchFamily="2" charset="2"/>
              <a:buNone/>
              <a:tabLst/>
              <a:defRPr/>
            </a:pPr>
            <a:endParaRPr kumimoji="0" lang="en-US" sz="5800" b="1" i="0" u="none" strike="noStrike" kern="1200" cap="none" spc="0" normalizeH="0" baseline="0" noProof="0" dirty="0">
              <a:ln>
                <a:noFill/>
              </a:ln>
              <a:solidFill>
                <a:srgbClr val="F68428"/>
              </a:solidFill>
              <a:effectLst/>
              <a:uLnTx/>
              <a:uFillTx/>
              <a:latin typeface="Arial" panose="020B0604020202020204" pitchFamily="34" charset="0"/>
              <a:ea typeface="+mn-ea"/>
              <a:cs typeface="Arial" panose="020B0604020202020204" pitchFamily="34" charset="0"/>
            </a:endParaRPr>
          </a:p>
        </p:txBody>
      </p:sp>
      <p:sp>
        <p:nvSpPr>
          <p:cNvPr id="4" name="Subtitle 4">
            <a:extLst>
              <a:ext uri="{FF2B5EF4-FFF2-40B4-BE49-F238E27FC236}">
                <a16:creationId xmlns:a16="http://schemas.microsoft.com/office/drawing/2014/main" id="{B315B0E1-A6EC-8A25-183E-5D5DB60BB985}"/>
              </a:ext>
            </a:extLst>
          </p:cNvPr>
          <p:cNvSpPr txBox="1">
            <a:spLocks/>
          </p:cNvSpPr>
          <p:nvPr/>
        </p:nvSpPr>
        <p:spPr>
          <a:xfrm>
            <a:off x="0" y="1208093"/>
            <a:ext cx="12192000" cy="5372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33333"/>
              </a:buClr>
              <a:buSzPct val="75000"/>
              <a:buFont typeface="Wingdings" pitchFamily="2" charset="2"/>
              <a:buNone/>
              <a:tabLst/>
              <a:defRPr/>
            </a:pPr>
            <a:endParaRPr kumimoji="0" lang="en-US" sz="4400" b="1" i="0" u="none" strike="noStrike" kern="1200" cap="none" spc="0" normalizeH="0" baseline="0" noProof="0" dirty="0">
              <a:ln>
                <a:noFill/>
              </a:ln>
              <a:solidFill>
                <a:srgbClr val="000000">
                  <a:lumMod val="10000"/>
                </a:srgbClr>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AC73D82E-1CC5-28FC-A7B9-5F1D587815FD}"/>
              </a:ext>
            </a:extLst>
          </p:cNvPr>
          <p:cNvSpPr>
            <a:spLocks noGrp="1"/>
          </p:cNvSpPr>
          <p:nvPr>
            <p:ph type="title"/>
          </p:nvPr>
        </p:nvSpPr>
        <p:spPr>
          <a:xfrm>
            <a:off x="1789889" y="514350"/>
            <a:ext cx="9707844" cy="457200"/>
          </a:xfrm>
        </p:spPr>
        <p:txBody>
          <a:bodyPr/>
          <a:lstStyle/>
          <a:p>
            <a:pPr marL="0" indent="0"/>
            <a:r>
              <a:rPr lang="en-US" sz="4600" b="1" dirty="0"/>
              <a:t>Two Real World Attacks</a:t>
            </a:r>
          </a:p>
        </p:txBody>
      </p:sp>
      <p:pic>
        <p:nvPicPr>
          <p:cNvPr id="5" name="Picture 4">
            <a:extLst>
              <a:ext uri="{FF2B5EF4-FFF2-40B4-BE49-F238E27FC236}">
                <a16:creationId xmlns:a16="http://schemas.microsoft.com/office/drawing/2014/main" id="{B4968DAF-09B7-92F7-7084-42D6BB2984B1}"/>
              </a:ext>
            </a:extLst>
          </p:cNvPr>
          <p:cNvPicPr>
            <a:picLocks noChangeAspect="1"/>
          </p:cNvPicPr>
          <p:nvPr/>
        </p:nvPicPr>
        <p:blipFill>
          <a:blip r:embed="rId3"/>
          <a:stretch>
            <a:fillRect/>
          </a:stretch>
        </p:blipFill>
        <p:spPr>
          <a:xfrm>
            <a:off x="2083980" y="1208093"/>
            <a:ext cx="7868093" cy="5461819"/>
          </a:xfrm>
          <a:prstGeom prst="rect">
            <a:avLst/>
          </a:prstGeom>
        </p:spPr>
      </p:pic>
    </p:spTree>
    <p:extLst>
      <p:ext uri="{BB962C8B-B14F-4D97-AF65-F5344CB8AC3E}">
        <p14:creationId xmlns:p14="http://schemas.microsoft.com/office/powerpoint/2010/main" val="2264245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57C1E5-995F-3543-317F-1160BC76377F}"/>
              </a:ext>
            </a:extLst>
          </p:cNvPr>
          <p:cNvPicPr>
            <a:picLocks noChangeAspect="1"/>
          </p:cNvPicPr>
          <p:nvPr/>
        </p:nvPicPr>
        <p:blipFill>
          <a:blip r:embed="rId2"/>
          <a:stretch>
            <a:fillRect/>
          </a:stretch>
        </p:blipFill>
        <p:spPr>
          <a:xfrm>
            <a:off x="-1" y="0"/>
            <a:ext cx="12285785" cy="6858000"/>
          </a:xfrm>
          <a:prstGeom prst="rect">
            <a:avLst/>
          </a:prstGeom>
        </p:spPr>
      </p:pic>
    </p:spTree>
    <p:extLst>
      <p:ext uri="{BB962C8B-B14F-4D97-AF65-F5344CB8AC3E}">
        <p14:creationId xmlns:p14="http://schemas.microsoft.com/office/powerpoint/2010/main" val="2306846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38ECE-D03D-2185-C62C-0107B44B50F3}"/>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B9D2D10-575A-FADC-CB0B-9337C9148D25}"/>
              </a:ext>
            </a:extLst>
          </p:cNvPr>
          <p:cNvSpPr>
            <a:spLocks noGrp="1"/>
          </p:cNvSpPr>
          <p:nvPr>
            <p:ph idx="1"/>
          </p:nvPr>
        </p:nvSpPr>
        <p:spPr>
          <a:xfrm>
            <a:off x="219871" y="2062065"/>
            <a:ext cx="4218135" cy="4492690"/>
          </a:xfrm>
        </p:spPr>
        <p:txBody>
          <a:bodyPr/>
          <a:lstStyle/>
          <a:p>
            <a:pPr marL="0" indent="0">
              <a:buNone/>
            </a:pPr>
            <a:r>
              <a:rPr lang="en-US" b="1" dirty="0"/>
              <a:t>10:47am:</a:t>
            </a:r>
          </a:p>
          <a:p>
            <a:pPr marL="0" indent="0">
              <a:buNone/>
            </a:pPr>
            <a:r>
              <a:rPr lang="en-US" b="1" dirty="0"/>
              <a:t>Email received</a:t>
            </a:r>
          </a:p>
          <a:p>
            <a:pPr marL="0" indent="0">
              <a:buNone/>
            </a:pPr>
            <a:endParaRPr lang="en-US" b="1" dirty="0"/>
          </a:p>
          <a:p>
            <a:pPr marL="0" indent="0">
              <a:buNone/>
            </a:pPr>
            <a:endParaRPr lang="en-US" b="1" dirty="0"/>
          </a:p>
          <a:p>
            <a:pPr marL="0" indent="0">
              <a:buNone/>
            </a:pPr>
            <a:r>
              <a:rPr lang="en-US" b="1" dirty="0"/>
              <a:t>10:49am:</a:t>
            </a:r>
          </a:p>
          <a:p>
            <a:pPr marL="0" indent="0">
              <a:buNone/>
            </a:pPr>
            <a:r>
              <a:rPr lang="en-US" b="1" dirty="0"/>
              <a:t>User clicks link</a:t>
            </a:r>
          </a:p>
          <a:p>
            <a:pPr marL="0" indent="0">
              <a:buNone/>
            </a:pPr>
            <a:endParaRPr lang="en-US" b="1" dirty="0"/>
          </a:p>
        </p:txBody>
      </p:sp>
      <p:sp>
        <p:nvSpPr>
          <p:cNvPr id="2" name="Title 1">
            <a:extLst>
              <a:ext uri="{FF2B5EF4-FFF2-40B4-BE49-F238E27FC236}">
                <a16:creationId xmlns:a16="http://schemas.microsoft.com/office/drawing/2014/main" id="{BA9FFC13-1D90-DFAD-01BF-0375CAA21271}"/>
              </a:ext>
            </a:extLst>
          </p:cNvPr>
          <p:cNvSpPr>
            <a:spLocks noGrp="1"/>
          </p:cNvSpPr>
          <p:nvPr>
            <p:ph type="title"/>
          </p:nvPr>
        </p:nvSpPr>
        <p:spPr>
          <a:xfrm>
            <a:off x="1781907" y="514350"/>
            <a:ext cx="9715825" cy="457200"/>
          </a:xfrm>
        </p:spPr>
        <p:txBody>
          <a:bodyPr/>
          <a:lstStyle/>
          <a:p>
            <a:r>
              <a:rPr lang="en-US" sz="4600" b="1" dirty="0"/>
              <a:t>Account Takeover</a:t>
            </a:r>
          </a:p>
        </p:txBody>
      </p:sp>
      <p:pic>
        <p:nvPicPr>
          <p:cNvPr id="4" name="Picture 3">
            <a:extLst>
              <a:ext uri="{FF2B5EF4-FFF2-40B4-BE49-F238E27FC236}">
                <a16:creationId xmlns:a16="http://schemas.microsoft.com/office/drawing/2014/main" id="{C4734176-52EE-E089-FA1A-468F1D3AA807}"/>
              </a:ext>
            </a:extLst>
          </p:cNvPr>
          <p:cNvPicPr>
            <a:picLocks noChangeAspect="1"/>
          </p:cNvPicPr>
          <p:nvPr/>
        </p:nvPicPr>
        <p:blipFill>
          <a:blip r:embed="rId2"/>
          <a:stretch>
            <a:fillRect/>
          </a:stretch>
        </p:blipFill>
        <p:spPr>
          <a:xfrm>
            <a:off x="3706762" y="1204193"/>
            <a:ext cx="6300978" cy="5350562"/>
          </a:xfrm>
          <a:prstGeom prst="rect">
            <a:avLst/>
          </a:prstGeom>
        </p:spPr>
      </p:pic>
    </p:spTree>
    <p:extLst>
      <p:ext uri="{BB962C8B-B14F-4D97-AF65-F5344CB8AC3E}">
        <p14:creationId xmlns:p14="http://schemas.microsoft.com/office/powerpoint/2010/main" val="2905643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B7679-02A9-8897-B75C-23F27DF06ED0}"/>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6C8CE4F-05DD-0EA2-EB74-83C5E137AD57}"/>
              </a:ext>
            </a:extLst>
          </p:cNvPr>
          <p:cNvSpPr>
            <a:spLocks noGrp="1"/>
          </p:cNvSpPr>
          <p:nvPr>
            <p:ph idx="1"/>
          </p:nvPr>
        </p:nvSpPr>
        <p:spPr>
          <a:xfrm>
            <a:off x="230658" y="1521391"/>
            <a:ext cx="3284375" cy="4492690"/>
          </a:xfrm>
        </p:spPr>
        <p:txBody>
          <a:bodyPr/>
          <a:lstStyle/>
          <a:p>
            <a:pPr marL="0" indent="0">
              <a:buNone/>
            </a:pPr>
            <a:r>
              <a:rPr lang="en-US" b="1" dirty="0"/>
              <a:t>10:50am:</a:t>
            </a:r>
          </a:p>
          <a:p>
            <a:pPr marL="0" indent="0">
              <a:buNone/>
            </a:pPr>
            <a:r>
              <a:rPr lang="en-US" b="1" dirty="0"/>
              <a:t>User enters MS 365 credentials</a:t>
            </a:r>
          </a:p>
          <a:p>
            <a:pPr marL="0" indent="0">
              <a:buNone/>
            </a:pPr>
            <a:endParaRPr lang="en-US" b="1" dirty="0"/>
          </a:p>
          <a:p>
            <a:pPr marL="0" indent="0">
              <a:buNone/>
            </a:pPr>
            <a:r>
              <a:rPr lang="en-US" b="1" dirty="0"/>
              <a:t>10:50am:</a:t>
            </a:r>
          </a:p>
          <a:p>
            <a:pPr marL="0" indent="0">
              <a:buNone/>
            </a:pPr>
            <a:r>
              <a:rPr lang="en-US" b="1" dirty="0"/>
              <a:t>Threat actor logs into account.</a:t>
            </a:r>
          </a:p>
          <a:p>
            <a:pPr marL="0" indent="0">
              <a:buNone/>
            </a:pPr>
            <a:endParaRPr lang="en-US" b="1" dirty="0"/>
          </a:p>
        </p:txBody>
      </p:sp>
      <p:sp>
        <p:nvSpPr>
          <p:cNvPr id="2" name="Title 1">
            <a:extLst>
              <a:ext uri="{FF2B5EF4-FFF2-40B4-BE49-F238E27FC236}">
                <a16:creationId xmlns:a16="http://schemas.microsoft.com/office/drawing/2014/main" id="{68735887-3C7A-B9FF-6D26-0C77D5445DF0}"/>
              </a:ext>
            </a:extLst>
          </p:cNvPr>
          <p:cNvSpPr>
            <a:spLocks noGrp="1"/>
          </p:cNvSpPr>
          <p:nvPr>
            <p:ph type="title"/>
          </p:nvPr>
        </p:nvSpPr>
        <p:spPr>
          <a:xfrm>
            <a:off x="1793631" y="514350"/>
            <a:ext cx="9704102" cy="457200"/>
          </a:xfrm>
        </p:spPr>
        <p:txBody>
          <a:bodyPr/>
          <a:lstStyle/>
          <a:p>
            <a:r>
              <a:rPr lang="en-US" sz="4600" b="1" dirty="0"/>
              <a:t>Account Takeover</a:t>
            </a:r>
          </a:p>
        </p:txBody>
      </p:sp>
      <p:pic>
        <p:nvPicPr>
          <p:cNvPr id="4" name="Picture 3">
            <a:extLst>
              <a:ext uri="{FF2B5EF4-FFF2-40B4-BE49-F238E27FC236}">
                <a16:creationId xmlns:a16="http://schemas.microsoft.com/office/drawing/2014/main" id="{F39B62A1-5F8B-16E6-970D-B11D17CC1518}"/>
              </a:ext>
            </a:extLst>
          </p:cNvPr>
          <p:cNvPicPr>
            <a:picLocks noChangeAspect="1"/>
          </p:cNvPicPr>
          <p:nvPr/>
        </p:nvPicPr>
        <p:blipFill>
          <a:blip r:embed="rId2"/>
          <a:stretch>
            <a:fillRect/>
          </a:stretch>
        </p:blipFill>
        <p:spPr>
          <a:xfrm>
            <a:off x="3803210" y="1288025"/>
            <a:ext cx="6265022" cy="5471652"/>
          </a:xfrm>
          <a:prstGeom prst="rect">
            <a:avLst/>
          </a:prstGeom>
        </p:spPr>
      </p:pic>
    </p:spTree>
    <p:extLst>
      <p:ext uri="{BB962C8B-B14F-4D97-AF65-F5344CB8AC3E}">
        <p14:creationId xmlns:p14="http://schemas.microsoft.com/office/powerpoint/2010/main" val="3627243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AFD8A-722A-5E59-2F11-7C3850BAF2AF}"/>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58E25F5-DB90-0A13-CFB1-96C837103D11}"/>
              </a:ext>
            </a:extLst>
          </p:cNvPr>
          <p:cNvSpPr>
            <a:spLocks noGrp="1"/>
          </p:cNvSpPr>
          <p:nvPr>
            <p:ph idx="1"/>
          </p:nvPr>
        </p:nvSpPr>
        <p:spPr>
          <a:xfrm>
            <a:off x="373627" y="1511559"/>
            <a:ext cx="3741174" cy="4492690"/>
          </a:xfrm>
        </p:spPr>
        <p:txBody>
          <a:bodyPr/>
          <a:lstStyle/>
          <a:p>
            <a:pPr marL="0" indent="0">
              <a:buNone/>
            </a:pPr>
            <a:r>
              <a:rPr lang="en-US" b="1" dirty="0"/>
              <a:t>10:52am:</a:t>
            </a:r>
          </a:p>
          <a:p>
            <a:pPr marL="0" indent="0">
              <a:buNone/>
            </a:pPr>
            <a:r>
              <a:rPr lang="en-US" b="1" dirty="0"/>
              <a:t>Threat actor creates two inbox rules.</a:t>
            </a:r>
          </a:p>
          <a:p>
            <a:pPr marL="0" indent="0">
              <a:buNone/>
            </a:pPr>
            <a:endParaRPr lang="en-US" b="1" dirty="0"/>
          </a:p>
          <a:p>
            <a:pPr marL="0" indent="0">
              <a:buNone/>
            </a:pPr>
            <a:r>
              <a:rPr lang="en-US" b="1" dirty="0"/>
              <a:t>10:54am:</a:t>
            </a:r>
          </a:p>
          <a:p>
            <a:pPr marL="0" indent="0">
              <a:buNone/>
            </a:pPr>
            <a:r>
              <a:rPr lang="en-US" b="1" dirty="0"/>
              <a:t>Alert generated, threat contained.</a:t>
            </a:r>
          </a:p>
          <a:p>
            <a:pPr marL="0" indent="0">
              <a:buNone/>
            </a:pPr>
            <a:endParaRPr lang="en-US" b="1" dirty="0"/>
          </a:p>
        </p:txBody>
      </p:sp>
      <p:sp>
        <p:nvSpPr>
          <p:cNvPr id="2" name="Title 1">
            <a:extLst>
              <a:ext uri="{FF2B5EF4-FFF2-40B4-BE49-F238E27FC236}">
                <a16:creationId xmlns:a16="http://schemas.microsoft.com/office/drawing/2014/main" id="{A0E8395B-8122-E118-B5B8-806AC46E2C29}"/>
              </a:ext>
            </a:extLst>
          </p:cNvPr>
          <p:cNvSpPr>
            <a:spLocks noGrp="1"/>
          </p:cNvSpPr>
          <p:nvPr>
            <p:ph type="title"/>
          </p:nvPr>
        </p:nvSpPr>
        <p:spPr>
          <a:xfrm>
            <a:off x="1758462" y="514350"/>
            <a:ext cx="9739271" cy="457200"/>
          </a:xfrm>
        </p:spPr>
        <p:txBody>
          <a:bodyPr/>
          <a:lstStyle/>
          <a:p>
            <a:r>
              <a:rPr lang="en-US" sz="4600" b="1" dirty="0"/>
              <a:t>Account Takeover</a:t>
            </a:r>
          </a:p>
        </p:txBody>
      </p:sp>
      <p:pic>
        <p:nvPicPr>
          <p:cNvPr id="4" name="Picture 3">
            <a:extLst>
              <a:ext uri="{FF2B5EF4-FFF2-40B4-BE49-F238E27FC236}">
                <a16:creationId xmlns:a16="http://schemas.microsoft.com/office/drawing/2014/main" id="{BBE219D6-5256-F46A-7327-3A6B3763DCD6}"/>
              </a:ext>
            </a:extLst>
          </p:cNvPr>
          <p:cNvPicPr>
            <a:picLocks noChangeAspect="1"/>
          </p:cNvPicPr>
          <p:nvPr/>
        </p:nvPicPr>
        <p:blipFill>
          <a:blip r:embed="rId2"/>
          <a:stretch>
            <a:fillRect/>
          </a:stretch>
        </p:blipFill>
        <p:spPr>
          <a:xfrm>
            <a:off x="4356132" y="1252673"/>
            <a:ext cx="7331017" cy="40469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6218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B30E8-76AA-80BC-542A-B3D51BA448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F6201F-EAC7-F98A-613F-C9B1C17B8829}"/>
              </a:ext>
            </a:extLst>
          </p:cNvPr>
          <p:cNvSpPr>
            <a:spLocks noGrp="1"/>
          </p:cNvSpPr>
          <p:nvPr>
            <p:ph type="title"/>
          </p:nvPr>
        </p:nvSpPr>
        <p:spPr>
          <a:xfrm>
            <a:off x="1817077" y="514350"/>
            <a:ext cx="9680656" cy="457200"/>
          </a:xfrm>
        </p:spPr>
        <p:txBody>
          <a:bodyPr/>
          <a:lstStyle/>
          <a:p>
            <a:r>
              <a:rPr lang="en-US" sz="4600" b="1" dirty="0"/>
              <a:t>Account Takeover</a:t>
            </a:r>
          </a:p>
        </p:txBody>
      </p:sp>
      <p:pic>
        <p:nvPicPr>
          <p:cNvPr id="5" name="Picture 4">
            <a:extLst>
              <a:ext uri="{FF2B5EF4-FFF2-40B4-BE49-F238E27FC236}">
                <a16:creationId xmlns:a16="http://schemas.microsoft.com/office/drawing/2014/main" id="{D7AAE919-79F6-0E7B-1C0B-8127854329A3}"/>
              </a:ext>
            </a:extLst>
          </p:cNvPr>
          <p:cNvPicPr>
            <a:picLocks noChangeAspect="1"/>
          </p:cNvPicPr>
          <p:nvPr/>
        </p:nvPicPr>
        <p:blipFill>
          <a:blip r:embed="rId3"/>
          <a:stretch>
            <a:fillRect/>
          </a:stretch>
        </p:blipFill>
        <p:spPr>
          <a:xfrm>
            <a:off x="936264" y="2504263"/>
            <a:ext cx="10319471" cy="2316980"/>
          </a:xfrm>
          <a:prstGeom prst="rect">
            <a:avLst/>
          </a:prstGeom>
        </p:spPr>
      </p:pic>
      <p:sp>
        <p:nvSpPr>
          <p:cNvPr id="3" name="TextBox 2">
            <a:extLst>
              <a:ext uri="{FF2B5EF4-FFF2-40B4-BE49-F238E27FC236}">
                <a16:creationId xmlns:a16="http://schemas.microsoft.com/office/drawing/2014/main" id="{44AFB703-A793-FE2F-AB7C-FD1AE2AF8EBF}"/>
              </a:ext>
            </a:extLst>
          </p:cNvPr>
          <p:cNvSpPr txBox="1"/>
          <p:nvPr/>
        </p:nvSpPr>
        <p:spPr>
          <a:xfrm>
            <a:off x="2951548" y="1383963"/>
            <a:ext cx="6288901" cy="707886"/>
          </a:xfrm>
          <a:prstGeom prst="rect">
            <a:avLst/>
          </a:prstGeom>
          <a:noFill/>
        </p:spPr>
        <p:txBody>
          <a:bodyPr wrap="none" rtlCol="0">
            <a:spAutoFit/>
          </a:bodyPr>
          <a:lstStyle/>
          <a:p>
            <a:r>
              <a:rPr lang="en-US" sz="4000" b="1" dirty="0"/>
              <a:t>3 minutes is all it takes…</a:t>
            </a:r>
          </a:p>
        </p:txBody>
      </p:sp>
    </p:spTree>
    <p:extLst>
      <p:ext uri="{BB962C8B-B14F-4D97-AF65-F5344CB8AC3E}">
        <p14:creationId xmlns:p14="http://schemas.microsoft.com/office/powerpoint/2010/main" val="3797745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2082F-329F-43B9-A2FE-6F0395BB3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1" y="0"/>
            <a:ext cx="7646127" cy="6858000"/>
          </a:xfrm>
          <a:prstGeom prst="rect">
            <a:avLst/>
          </a:prstGeom>
        </p:spPr>
      </p:pic>
      <p:sp>
        <p:nvSpPr>
          <p:cNvPr id="7" name="Rectangle 6">
            <a:extLst>
              <a:ext uri="{FF2B5EF4-FFF2-40B4-BE49-F238E27FC236}">
                <a16:creationId xmlns:a16="http://schemas.microsoft.com/office/drawing/2014/main" id="{544B553C-A6B5-4ABD-8737-58BF7BB17A08}"/>
              </a:ext>
            </a:extLst>
          </p:cNvPr>
          <p:cNvSpPr/>
          <p:nvPr/>
        </p:nvSpPr>
        <p:spPr>
          <a:xfrm>
            <a:off x="7586306" y="-16279"/>
            <a:ext cx="4465017" cy="6868547"/>
          </a:xfrm>
          <a:prstGeom prst="rect">
            <a:avLst/>
          </a:prstGeom>
        </p:spPr>
        <p:txBody>
          <a:bodyPr wrap="square">
            <a:spAutoFit/>
          </a:bodyPr>
          <a:lstStyle/>
          <a:p>
            <a:pPr marL="228600" lvl="1" algn="ctr">
              <a:spcBef>
                <a:spcPts val="1000"/>
              </a:spcBef>
              <a:buClr>
                <a:schemeClr val="tx1"/>
              </a:buClr>
              <a:buSzPct val="75000"/>
              <a:defRPr/>
            </a:pPr>
            <a:r>
              <a:rPr lang="en-US" sz="5400" b="1" dirty="0">
                <a:latin typeface="Arial Black" panose="020B0A04020102020204" pitchFamily="34" charset="0"/>
                <a:ea typeface="+mj-ea"/>
                <a:cs typeface="+mj-cs"/>
              </a:rPr>
              <a:t>Hope and denial are NOT a strategy!</a:t>
            </a:r>
            <a:br>
              <a:rPr lang="en-US" sz="5400" b="1" dirty="0">
                <a:latin typeface="Arial Black" panose="020B0A04020102020204" pitchFamily="34" charset="0"/>
                <a:ea typeface="+mj-ea"/>
                <a:cs typeface="+mj-cs"/>
              </a:rPr>
            </a:br>
            <a:endParaRPr lang="en-US" sz="5400" b="1" dirty="0">
              <a:latin typeface="Arial Black" panose="020B0A04020102020204" pitchFamily="34" charset="0"/>
              <a:ea typeface="+mj-ea"/>
              <a:cs typeface="+mj-cs"/>
            </a:endParaRPr>
          </a:p>
          <a:p>
            <a:pPr marL="228600" lvl="1" algn="ctr">
              <a:lnSpc>
                <a:spcPct val="100000"/>
              </a:lnSpc>
              <a:spcBef>
                <a:spcPts val="1000"/>
              </a:spcBef>
              <a:buClr>
                <a:schemeClr val="tx1"/>
              </a:buClr>
              <a:buSzPct val="75000"/>
              <a:defRPr/>
            </a:pPr>
            <a:r>
              <a:rPr lang="en-US" sz="5400" b="1" dirty="0">
                <a:latin typeface="Arial Black" panose="020B0A04020102020204" pitchFamily="34" charset="0"/>
              </a:rPr>
              <a:t>Don’t be scared be prepared!</a:t>
            </a:r>
          </a:p>
        </p:txBody>
      </p:sp>
    </p:spTree>
    <p:extLst>
      <p:ext uri="{BB962C8B-B14F-4D97-AF65-F5344CB8AC3E}">
        <p14:creationId xmlns:p14="http://schemas.microsoft.com/office/powerpoint/2010/main" val="143068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A0A22-B501-F82F-2558-3CA0136C19A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75406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694C4-D64B-91CA-A6B1-525138B3635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2D6BD9-72F8-F674-DC6F-7DC7D258E51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51282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4E8BFC94-DF3B-30B2-1871-56EAAD2A1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0630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6E6DA-DF2E-41CA-69BB-4CAFC5A8CB45}"/>
            </a:ext>
          </a:extLst>
        </p:cNvPr>
        <p:cNvGrpSpPr/>
        <p:nvPr/>
      </p:nvGrpSpPr>
      <p:grpSpPr>
        <a:xfrm>
          <a:off x="0" y="0"/>
          <a:ext cx="0" cy="0"/>
          <a:chOff x="0" y="0"/>
          <a:chExt cx="0" cy="0"/>
        </a:xfrm>
      </p:grpSpPr>
      <p:sp>
        <p:nvSpPr>
          <p:cNvPr id="6" name="Subtitle 4">
            <a:extLst>
              <a:ext uri="{FF2B5EF4-FFF2-40B4-BE49-F238E27FC236}">
                <a16:creationId xmlns:a16="http://schemas.microsoft.com/office/drawing/2014/main" id="{9FEDE5EA-7A9E-51DE-199C-EFFC672F5EDC}"/>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4B325"/>
              </a:buClr>
              <a:buSzPct val="75000"/>
              <a:buFont typeface="Wingdings" pitchFamily="2" charset="2"/>
              <a:buNone/>
              <a:tabLst/>
              <a:defRPr/>
            </a:pPr>
            <a:endParaRPr kumimoji="0" lang="en-US" sz="5800" b="1" i="0" u="none" strike="noStrike" kern="1200" cap="none" spc="0" normalizeH="0" baseline="0" noProof="0" dirty="0">
              <a:ln>
                <a:noFill/>
              </a:ln>
              <a:solidFill>
                <a:srgbClr val="F68428"/>
              </a:solidFill>
              <a:effectLst/>
              <a:uLnTx/>
              <a:uFillTx/>
              <a:latin typeface="Arial" panose="020B0604020202020204" pitchFamily="34" charset="0"/>
              <a:ea typeface="+mn-ea"/>
              <a:cs typeface="Arial" panose="020B0604020202020204" pitchFamily="34" charset="0"/>
            </a:endParaRPr>
          </a:p>
        </p:txBody>
      </p:sp>
      <p:sp>
        <p:nvSpPr>
          <p:cNvPr id="4" name="Subtitle 4">
            <a:extLst>
              <a:ext uri="{FF2B5EF4-FFF2-40B4-BE49-F238E27FC236}">
                <a16:creationId xmlns:a16="http://schemas.microsoft.com/office/drawing/2014/main" id="{7BB3F55A-F7CE-7CD2-8451-C33AC925D98B}"/>
              </a:ext>
            </a:extLst>
          </p:cNvPr>
          <p:cNvSpPr txBox="1">
            <a:spLocks/>
          </p:cNvSpPr>
          <p:nvPr/>
        </p:nvSpPr>
        <p:spPr>
          <a:xfrm>
            <a:off x="0" y="1208093"/>
            <a:ext cx="12192000" cy="5372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33333"/>
              </a:buClr>
              <a:buSzPct val="75000"/>
              <a:buFont typeface="Wingdings" pitchFamily="2" charset="2"/>
              <a:buNone/>
              <a:tabLst/>
              <a:defRPr/>
            </a:pPr>
            <a:endParaRPr kumimoji="0" lang="en-US" sz="4400" b="1" i="0" u="none" strike="noStrike" kern="1200" cap="none" spc="0" normalizeH="0" baseline="0" noProof="0" dirty="0">
              <a:ln>
                <a:noFill/>
              </a:ln>
              <a:solidFill>
                <a:srgbClr val="000000">
                  <a:lumMod val="10000"/>
                </a:srgbClr>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6230B95A-6B00-46CA-5CE7-996A0F505D3E}"/>
              </a:ext>
            </a:extLst>
          </p:cNvPr>
          <p:cNvSpPr>
            <a:spLocks noGrp="1"/>
          </p:cNvSpPr>
          <p:nvPr>
            <p:ph type="title"/>
          </p:nvPr>
        </p:nvSpPr>
        <p:spPr>
          <a:xfrm>
            <a:off x="1789889" y="514350"/>
            <a:ext cx="9707844" cy="457200"/>
          </a:xfrm>
        </p:spPr>
        <p:txBody>
          <a:bodyPr/>
          <a:lstStyle/>
          <a:p>
            <a:pPr marL="0" indent="0"/>
            <a:r>
              <a:rPr lang="en-US" sz="4600" b="1" dirty="0"/>
              <a:t>Defense in Depth</a:t>
            </a:r>
          </a:p>
        </p:txBody>
      </p:sp>
      <p:pic>
        <p:nvPicPr>
          <p:cNvPr id="5" name="Picture 4">
            <a:extLst>
              <a:ext uri="{FF2B5EF4-FFF2-40B4-BE49-F238E27FC236}">
                <a16:creationId xmlns:a16="http://schemas.microsoft.com/office/drawing/2014/main" id="{3F34A214-3340-6567-07D2-684A74DBA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831" y="1173099"/>
            <a:ext cx="10199077" cy="4793947"/>
          </a:xfrm>
          <a:prstGeom prst="rect">
            <a:avLst/>
          </a:prstGeom>
        </p:spPr>
      </p:pic>
    </p:spTree>
    <p:extLst>
      <p:ext uri="{BB962C8B-B14F-4D97-AF65-F5344CB8AC3E}">
        <p14:creationId xmlns:p14="http://schemas.microsoft.com/office/powerpoint/2010/main" val="2934696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800" b="1" dirty="0">
              <a:solidFill>
                <a:srgbClr val="F68428"/>
              </a:solidFill>
              <a:ea typeface="+mj-ea"/>
            </a:endParaRP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148176"/>
            <a:ext cx="12192000" cy="29720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tx1">
                    <a:lumMod val="50000"/>
                  </a:schemeClr>
                </a:solidFill>
                <a:ea typeface="+mj-ea"/>
              </a:rPr>
              <a:t>Use strong, unique passwords for </a:t>
            </a:r>
            <a:r>
              <a:rPr lang="en-US" sz="4000" b="1" i="1" dirty="0">
                <a:solidFill>
                  <a:schemeClr val="tx1">
                    <a:lumMod val="50000"/>
                  </a:schemeClr>
                </a:solidFill>
                <a:ea typeface="+mj-ea"/>
              </a:rPr>
              <a:t>every</a:t>
            </a:r>
            <a:r>
              <a:rPr lang="en-US" sz="4000" b="1" dirty="0">
                <a:solidFill>
                  <a:schemeClr val="tx1">
                    <a:lumMod val="50000"/>
                  </a:schemeClr>
                </a:solidFill>
                <a:ea typeface="+mj-ea"/>
              </a:rPr>
              <a:t> account</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tx1">
                    <a:lumMod val="50000"/>
                  </a:schemeClr>
                </a:solidFill>
                <a:ea typeface="+mj-ea"/>
              </a:rPr>
              <a:t>Passphrase is better: “1l0veP1zz@With0n10ns”</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tx1">
                    <a:lumMod val="50000"/>
                  </a:schemeClr>
                </a:solidFill>
                <a:ea typeface="+mj-ea"/>
              </a:rPr>
              <a:t>Use a password manager with MFA </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tx1">
                    <a:lumMod val="50000"/>
                  </a:schemeClr>
                </a:solidFill>
                <a:ea typeface="+mj-ea"/>
              </a:rPr>
              <a:t>Don’t use browser password manager</a:t>
            </a:r>
          </a:p>
        </p:txBody>
      </p:sp>
      <p:pic>
        <p:nvPicPr>
          <p:cNvPr id="11" name="Picture 10">
            <a:extLst>
              <a:ext uri="{FF2B5EF4-FFF2-40B4-BE49-F238E27FC236}">
                <a16:creationId xmlns:a16="http://schemas.microsoft.com/office/drawing/2014/main" id="{3515C7C0-7FA6-4A41-9B2D-F290C268F8C4}"/>
              </a:ext>
            </a:extLst>
          </p:cNvPr>
          <p:cNvPicPr>
            <a:picLocks noChangeAspect="1"/>
          </p:cNvPicPr>
          <p:nvPr/>
        </p:nvPicPr>
        <p:blipFill>
          <a:blip r:embed="rId3"/>
          <a:stretch>
            <a:fillRect/>
          </a:stretch>
        </p:blipFill>
        <p:spPr>
          <a:xfrm>
            <a:off x="6399823" y="3938043"/>
            <a:ext cx="3598593" cy="2711819"/>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BB53E8B-3B8A-4547-AFA8-7CBDED7D2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13309"/>
            <a:ext cx="4206240" cy="2743423"/>
          </a:xfrm>
          <a:prstGeom prst="rect">
            <a:avLst/>
          </a:prstGeom>
        </p:spPr>
      </p:pic>
      <p:sp>
        <p:nvSpPr>
          <p:cNvPr id="8" name="Title 7">
            <a:extLst>
              <a:ext uri="{FF2B5EF4-FFF2-40B4-BE49-F238E27FC236}">
                <a16:creationId xmlns:a16="http://schemas.microsoft.com/office/drawing/2014/main" id="{5FB58CA9-F412-8C7B-8A79-7FAA3B1BCF78}"/>
              </a:ext>
            </a:extLst>
          </p:cNvPr>
          <p:cNvSpPr>
            <a:spLocks noGrp="1"/>
          </p:cNvSpPr>
          <p:nvPr>
            <p:ph type="title"/>
          </p:nvPr>
        </p:nvSpPr>
        <p:spPr>
          <a:xfrm>
            <a:off x="1789889" y="514350"/>
            <a:ext cx="9707844" cy="457200"/>
          </a:xfrm>
        </p:spPr>
        <p:txBody>
          <a:bodyPr/>
          <a:lstStyle/>
          <a:p>
            <a:r>
              <a:rPr lang="en-US" sz="4400" b="1" dirty="0"/>
              <a:t>Password Hygiene</a:t>
            </a:r>
          </a:p>
        </p:txBody>
      </p:sp>
    </p:spTree>
    <p:extLst>
      <p:ext uri="{BB962C8B-B14F-4D97-AF65-F5344CB8AC3E}">
        <p14:creationId xmlns:p14="http://schemas.microsoft.com/office/powerpoint/2010/main" val="5693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800" b="1" dirty="0">
              <a:solidFill>
                <a:srgbClr val="F68428"/>
              </a:solidFill>
              <a:ea typeface="+mj-ea"/>
            </a:endParaRP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1" y="1183541"/>
            <a:ext cx="9284677" cy="50146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tx1">
                    <a:lumMod val="50000"/>
                  </a:schemeClr>
                </a:solidFill>
                <a:ea typeface="+mj-ea"/>
              </a:rPr>
              <a:t>Aka Two-factor Authentication (2FA) or Two-Step Verification</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tx1">
                    <a:lumMod val="50000"/>
                  </a:schemeClr>
                </a:solidFill>
                <a:ea typeface="+mj-ea"/>
              </a:rPr>
              <a:t>Enable MFA everywhere</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tx1">
                    <a:lumMod val="50000"/>
                  </a:schemeClr>
                </a:solidFill>
                <a:ea typeface="+mj-ea"/>
              </a:rPr>
              <a:t>Common methods:</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solidFill>
                  <a:schemeClr val="tx1">
                    <a:lumMod val="50000"/>
                  </a:schemeClr>
                </a:solidFill>
                <a:ea typeface="+mj-ea"/>
              </a:rPr>
              <a:t>Text (SMS)</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solidFill>
                  <a:schemeClr val="tx1">
                    <a:lumMod val="50000"/>
                  </a:schemeClr>
                </a:solidFill>
                <a:ea typeface="+mj-ea"/>
              </a:rPr>
              <a:t>App</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solidFill>
                  <a:schemeClr val="tx1">
                    <a:lumMod val="50000"/>
                  </a:schemeClr>
                </a:solidFill>
                <a:ea typeface="+mj-ea"/>
              </a:rPr>
              <a:t>Hardware Key</a:t>
            </a:r>
          </a:p>
        </p:txBody>
      </p:sp>
      <p:pic>
        <p:nvPicPr>
          <p:cNvPr id="3" name="Picture 2" descr="A picture containing diagram&#10;&#10;Description automatically generated">
            <a:extLst>
              <a:ext uri="{FF2B5EF4-FFF2-40B4-BE49-F238E27FC236}">
                <a16:creationId xmlns:a16="http://schemas.microsoft.com/office/drawing/2014/main" id="{63447ECE-159C-4EA9-8F61-689FCB56B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8471" y="1981200"/>
            <a:ext cx="3968821" cy="4216968"/>
          </a:xfrm>
          <a:prstGeom prst="rect">
            <a:avLst/>
          </a:prstGeom>
        </p:spPr>
      </p:pic>
      <p:sp>
        <p:nvSpPr>
          <p:cNvPr id="2" name="Title 1">
            <a:extLst>
              <a:ext uri="{FF2B5EF4-FFF2-40B4-BE49-F238E27FC236}">
                <a16:creationId xmlns:a16="http://schemas.microsoft.com/office/drawing/2014/main" id="{92E9BC30-518E-DEF4-E738-BC9F8886A6D8}"/>
              </a:ext>
            </a:extLst>
          </p:cNvPr>
          <p:cNvSpPr>
            <a:spLocks noGrp="1"/>
          </p:cNvSpPr>
          <p:nvPr>
            <p:ph type="title"/>
          </p:nvPr>
        </p:nvSpPr>
        <p:spPr>
          <a:xfrm>
            <a:off x="1799617" y="514350"/>
            <a:ext cx="9698116" cy="457200"/>
          </a:xfrm>
        </p:spPr>
        <p:txBody>
          <a:bodyPr/>
          <a:lstStyle/>
          <a:p>
            <a:r>
              <a:rPr lang="en-US" sz="4400" b="1" dirty="0">
                <a:solidFill>
                  <a:schemeClr val="bg1">
                    <a:lumMod val="95000"/>
                  </a:schemeClr>
                </a:solidFill>
                <a:ea typeface="+mj-ea"/>
              </a:rPr>
              <a:t>Multi-factor Authentication (MFA)</a:t>
            </a:r>
            <a:endParaRPr lang="en-US" sz="4400" dirty="0">
              <a:solidFill>
                <a:schemeClr val="bg1">
                  <a:lumMod val="95000"/>
                </a:schemeClr>
              </a:solidFill>
            </a:endParaRPr>
          </a:p>
        </p:txBody>
      </p:sp>
    </p:spTree>
    <p:extLst>
      <p:ext uri="{BB962C8B-B14F-4D97-AF65-F5344CB8AC3E}">
        <p14:creationId xmlns:p14="http://schemas.microsoft.com/office/powerpoint/2010/main" val="65514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800" b="1" dirty="0">
              <a:solidFill>
                <a:srgbClr val="F68428"/>
              </a:solidFill>
              <a:ea typeface="+mj-ea"/>
            </a:endParaRP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008444"/>
            <a:ext cx="12192000" cy="22388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i="1" dirty="0">
                <a:solidFill>
                  <a:schemeClr val="tx1">
                    <a:lumMod val="50000"/>
                  </a:schemeClr>
                </a:solidFill>
                <a:ea typeface="+mj-ea"/>
              </a:rPr>
              <a:t>ALL</a:t>
            </a:r>
            <a:r>
              <a:rPr lang="en-US" sz="4000" b="1" dirty="0">
                <a:solidFill>
                  <a:schemeClr val="tx1">
                    <a:lumMod val="50000"/>
                  </a:schemeClr>
                </a:solidFill>
                <a:ea typeface="+mj-ea"/>
              </a:rPr>
              <a:t> devices that contain software!</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tx1">
                    <a:lumMod val="50000"/>
                  </a:schemeClr>
                </a:solidFill>
                <a:ea typeface="+mj-ea"/>
              </a:rPr>
              <a:t>Prioritize around risk and severity</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tx1">
                    <a:lumMod val="50000"/>
                  </a:schemeClr>
                </a:solidFill>
                <a:ea typeface="+mj-ea"/>
              </a:rPr>
              <a:t>Automate</a:t>
            </a:r>
          </a:p>
          <a:p>
            <a:pPr marL="228600" lvl="1">
              <a:lnSpc>
                <a:spcPct val="100000"/>
              </a:lnSpc>
              <a:spcBef>
                <a:spcPts val="1000"/>
              </a:spcBef>
              <a:buClr>
                <a:schemeClr val="tx1"/>
              </a:buClr>
              <a:buSzPct val="75000"/>
              <a:buFont typeface="Wingdings" panose="05000000000000000000" pitchFamily="2" charset="2"/>
              <a:buChar char="§"/>
              <a:defRPr/>
            </a:pPr>
            <a:endParaRPr lang="en-US" sz="4000" b="1" dirty="0">
              <a:solidFill>
                <a:schemeClr val="tx1">
                  <a:lumMod val="50000"/>
                </a:schemeClr>
              </a:solidFill>
              <a:ea typeface="+mj-ea"/>
            </a:endParaRPr>
          </a:p>
        </p:txBody>
      </p:sp>
      <p:pic>
        <p:nvPicPr>
          <p:cNvPr id="5" name="Picture 4">
            <a:extLst>
              <a:ext uri="{FF2B5EF4-FFF2-40B4-BE49-F238E27FC236}">
                <a16:creationId xmlns:a16="http://schemas.microsoft.com/office/drawing/2014/main" id="{6750B159-1437-41D5-A18E-D92C148D96F8}"/>
              </a:ext>
            </a:extLst>
          </p:cNvPr>
          <p:cNvPicPr>
            <a:picLocks noChangeAspect="1"/>
          </p:cNvPicPr>
          <p:nvPr/>
        </p:nvPicPr>
        <p:blipFill>
          <a:blip r:embed="rId3"/>
          <a:stretch>
            <a:fillRect/>
          </a:stretch>
        </p:blipFill>
        <p:spPr>
          <a:xfrm>
            <a:off x="0" y="3247292"/>
            <a:ext cx="6222927" cy="3610707"/>
          </a:xfrm>
          <a:prstGeom prst="rect">
            <a:avLst/>
          </a:prstGeom>
        </p:spPr>
      </p:pic>
      <p:pic>
        <p:nvPicPr>
          <p:cNvPr id="8" name="Picture 7">
            <a:extLst>
              <a:ext uri="{FF2B5EF4-FFF2-40B4-BE49-F238E27FC236}">
                <a16:creationId xmlns:a16="http://schemas.microsoft.com/office/drawing/2014/main" id="{985641A2-BE6E-4271-A11E-EE644EF9EA16}"/>
              </a:ext>
            </a:extLst>
          </p:cNvPr>
          <p:cNvPicPr>
            <a:picLocks noChangeAspect="1"/>
          </p:cNvPicPr>
          <p:nvPr/>
        </p:nvPicPr>
        <p:blipFill>
          <a:blip r:embed="rId4"/>
          <a:stretch>
            <a:fillRect/>
          </a:stretch>
        </p:blipFill>
        <p:spPr>
          <a:xfrm>
            <a:off x="6222927" y="3118338"/>
            <a:ext cx="5908295" cy="3722078"/>
          </a:xfrm>
          <a:prstGeom prst="rect">
            <a:avLst/>
          </a:prstGeom>
        </p:spPr>
      </p:pic>
      <p:sp>
        <p:nvSpPr>
          <p:cNvPr id="2" name="Title 1">
            <a:extLst>
              <a:ext uri="{FF2B5EF4-FFF2-40B4-BE49-F238E27FC236}">
                <a16:creationId xmlns:a16="http://schemas.microsoft.com/office/drawing/2014/main" id="{A9F8C840-23D8-ED14-389D-FC5FFD98B4E2}"/>
              </a:ext>
            </a:extLst>
          </p:cNvPr>
          <p:cNvSpPr>
            <a:spLocks noGrp="1"/>
          </p:cNvSpPr>
          <p:nvPr>
            <p:ph type="title"/>
          </p:nvPr>
        </p:nvSpPr>
        <p:spPr>
          <a:xfrm>
            <a:off x="1799617" y="514350"/>
            <a:ext cx="9698116" cy="457200"/>
          </a:xfrm>
        </p:spPr>
        <p:txBody>
          <a:bodyPr/>
          <a:lstStyle/>
          <a:p>
            <a:r>
              <a:rPr lang="en-US" sz="4400" b="1" dirty="0">
                <a:solidFill>
                  <a:schemeClr val="bg1">
                    <a:lumMod val="95000"/>
                  </a:schemeClr>
                </a:solidFill>
                <a:ea typeface="+mj-ea"/>
              </a:rPr>
              <a:t>Patch Management / updates</a:t>
            </a:r>
            <a:endParaRPr lang="en-US" sz="4400" dirty="0">
              <a:solidFill>
                <a:schemeClr val="bg1">
                  <a:lumMod val="95000"/>
                </a:schemeClr>
              </a:solidFill>
            </a:endParaRPr>
          </a:p>
        </p:txBody>
      </p:sp>
    </p:spTree>
    <p:extLst>
      <p:ext uri="{BB962C8B-B14F-4D97-AF65-F5344CB8AC3E}">
        <p14:creationId xmlns:p14="http://schemas.microsoft.com/office/powerpoint/2010/main" val="1170237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800" b="1" dirty="0">
              <a:solidFill>
                <a:srgbClr val="F68428"/>
              </a:solidFill>
              <a:ea typeface="+mj-ea"/>
            </a:endParaRP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134564"/>
            <a:ext cx="12192000" cy="5644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indent="-571500">
              <a:lnSpc>
                <a:spcPct val="100000"/>
              </a:lnSpc>
              <a:spcBef>
                <a:spcPts val="1000"/>
              </a:spcBef>
              <a:buClr>
                <a:schemeClr val="tx1"/>
              </a:buClr>
              <a:buSzPct val="75000"/>
              <a:defRPr/>
            </a:pPr>
            <a:r>
              <a:rPr lang="en-US" sz="4000" b="1" dirty="0">
                <a:solidFill>
                  <a:schemeClr val="tx1">
                    <a:lumMod val="50000"/>
                  </a:schemeClr>
                </a:solidFill>
                <a:ea typeface="+mj-ea"/>
              </a:rPr>
              <a:t>AKA:</a:t>
            </a:r>
          </a:p>
          <a:p>
            <a:pPr marL="1028700" lvl="2" indent="-571500">
              <a:lnSpc>
                <a:spcPct val="100000"/>
              </a:lnSpc>
              <a:spcBef>
                <a:spcPts val="1000"/>
              </a:spcBef>
              <a:buClr>
                <a:schemeClr val="tx1"/>
              </a:buClr>
              <a:buSzPct val="75000"/>
              <a:defRPr/>
            </a:pPr>
            <a:r>
              <a:rPr lang="en-US" sz="3600" b="1" dirty="0">
                <a:solidFill>
                  <a:schemeClr val="tx1">
                    <a:lumMod val="50000"/>
                  </a:schemeClr>
                </a:solidFill>
                <a:ea typeface="+mj-ea"/>
              </a:rPr>
              <a:t>Anti-malware </a:t>
            </a:r>
          </a:p>
          <a:p>
            <a:pPr marL="1028700" lvl="2" indent="-571500">
              <a:lnSpc>
                <a:spcPct val="100000"/>
              </a:lnSpc>
              <a:spcBef>
                <a:spcPts val="1000"/>
              </a:spcBef>
              <a:buClr>
                <a:schemeClr val="tx1"/>
              </a:buClr>
              <a:buSzPct val="75000"/>
              <a:defRPr/>
            </a:pPr>
            <a:r>
              <a:rPr lang="en-US" sz="3600" b="1" dirty="0">
                <a:solidFill>
                  <a:schemeClr val="tx1">
                    <a:lumMod val="50000"/>
                  </a:schemeClr>
                </a:solidFill>
                <a:ea typeface="+mj-ea"/>
              </a:rPr>
              <a:t>Anti-virus </a:t>
            </a:r>
          </a:p>
          <a:p>
            <a:pPr marL="1028700" lvl="2" indent="-571500">
              <a:lnSpc>
                <a:spcPct val="100000"/>
              </a:lnSpc>
              <a:spcBef>
                <a:spcPts val="1000"/>
              </a:spcBef>
              <a:buClr>
                <a:schemeClr val="tx1"/>
              </a:buClr>
              <a:buSzPct val="75000"/>
              <a:defRPr/>
            </a:pPr>
            <a:r>
              <a:rPr lang="en-US" sz="3600" b="1" dirty="0">
                <a:solidFill>
                  <a:schemeClr val="tx1">
                    <a:lumMod val="50000"/>
                  </a:schemeClr>
                </a:solidFill>
                <a:ea typeface="+mj-ea"/>
              </a:rPr>
              <a:t>MDR</a:t>
            </a:r>
          </a:p>
          <a:p>
            <a:pPr marL="1028700" lvl="2" indent="-571500">
              <a:lnSpc>
                <a:spcPct val="100000"/>
              </a:lnSpc>
              <a:spcBef>
                <a:spcPts val="1000"/>
              </a:spcBef>
              <a:buClr>
                <a:schemeClr val="tx1"/>
              </a:buClr>
              <a:buSzPct val="75000"/>
              <a:defRPr/>
            </a:pPr>
            <a:r>
              <a:rPr lang="en-US" sz="3600" b="1" dirty="0">
                <a:solidFill>
                  <a:schemeClr val="tx1">
                    <a:lumMod val="50000"/>
                  </a:schemeClr>
                </a:solidFill>
                <a:ea typeface="+mj-ea"/>
              </a:rPr>
              <a:t>EDR</a:t>
            </a:r>
          </a:p>
          <a:p>
            <a:pPr marL="1028700" lvl="2" indent="-571500">
              <a:lnSpc>
                <a:spcPct val="100000"/>
              </a:lnSpc>
              <a:spcBef>
                <a:spcPts val="1000"/>
              </a:spcBef>
              <a:buClr>
                <a:schemeClr val="tx1"/>
              </a:buClr>
              <a:buSzPct val="75000"/>
              <a:defRPr/>
            </a:pPr>
            <a:r>
              <a:rPr lang="en-US" sz="3600" b="1" dirty="0">
                <a:solidFill>
                  <a:schemeClr val="tx1">
                    <a:lumMod val="50000"/>
                  </a:schemeClr>
                </a:solidFill>
                <a:ea typeface="+mj-ea"/>
              </a:rPr>
              <a:t>XDR</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solidFill>
                  <a:schemeClr val="tx1">
                    <a:lumMod val="50000"/>
                  </a:schemeClr>
                </a:solidFill>
                <a:ea typeface="+mj-ea"/>
              </a:rPr>
              <a:t>Update!</a:t>
            </a:r>
          </a:p>
        </p:txBody>
      </p:sp>
      <p:sp>
        <p:nvSpPr>
          <p:cNvPr id="2" name="Title 1">
            <a:extLst>
              <a:ext uri="{FF2B5EF4-FFF2-40B4-BE49-F238E27FC236}">
                <a16:creationId xmlns:a16="http://schemas.microsoft.com/office/drawing/2014/main" id="{BBB2E794-ACD6-A0D5-CD9D-F88CCB8CB6A4}"/>
              </a:ext>
            </a:extLst>
          </p:cNvPr>
          <p:cNvSpPr>
            <a:spLocks noGrp="1"/>
          </p:cNvSpPr>
          <p:nvPr>
            <p:ph type="title"/>
          </p:nvPr>
        </p:nvSpPr>
        <p:spPr>
          <a:xfrm>
            <a:off x="1750979" y="514350"/>
            <a:ext cx="9746754" cy="457200"/>
          </a:xfrm>
        </p:spPr>
        <p:txBody>
          <a:bodyPr/>
          <a:lstStyle/>
          <a:p>
            <a:pPr marL="0" indent="0"/>
            <a:r>
              <a:rPr lang="en-US" sz="4400" b="1" dirty="0">
                <a:solidFill>
                  <a:schemeClr val="bg1">
                    <a:lumMod val="95000"/>
                  </a:schemeClr>
                </a:solidFill>
                <a:ea typeface="+mj-ea"/>
              </a:rPr>
              <a:t>Endpoint Protection (EPP)</a:t>
            </a:r>
          </a:p>
        </p:txBody>
      </p:sp>
      <p:pic>
        <p:nvPicPr>
          <p:cNvPr id="5" name="Picture 4" descr="A white diagram with blue dots&#10;&#10;AI-generated content may be incorrect.">
            <a:extLst>
              <a:ext uri="{FF2B5EF4-FFF2-40B4-BE49-F238E27FC236}">
                <a16:creationId xmlns:a16="http://schemas.microsoft.com/office/drawing/2014/main" id="{FF9B4F9B-DAC2-B6EB-DA4B-985116FA7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3059" y="1115977"/>
            <a:ext cx="7888941" cy="5770125"/>
          </a:xfrm>
          <a:prstGeom prst="rect">
            <a:avLst/>
          </a:prstGeom>
        </p:spPr>
      </p:pic>
    </p:spTree>
    <p:extLst>
      <p:ext uri="{BB962C8B-B14F-4D97-AF65-F5344CB8AC3E}">
        <p14:creationId xmlns:p14="http://schemas.microsoft.com/office/powerpoint/2010/main" val="417984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800" b="1" dirty="0">
              <a:solidFill>
                <a:srgbClr val="F68428"/>
              </a:solidFill>
              <a:ea typeface="+mj-ea"/>
            </a:endParaRP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195150"/>
            <a:ext cx="12078877" cy="5644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ea typeface="+mj-ea"/>
              </a:rPr>
              <a:t>3-2-1 rule </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ea typeface="+mj-ea"/>
              </a:rPr>
              <a:t>At least 3 versions </a:t>
            </a:r>
            <a:br>
              <a:rPr lang="en-US" sz="3600" b="1" dirty="0">
                <a:ea typeface="+mj-ea"/>
              </a:rPr>
            </a:br>
            <a:r>
              <a:rPr lang="en-US" sz="3600" b="1" dirty="0">
                <a:ea typeface="+mj-ea"/>
              </a:rPr>
              <a:t>of data on two </a:t>
            </a:r>
            <a:br>
              <a:rPr lang="en-US" sz="3600" b="1" dirty="0">
                <a:ea typeface="+mj-ea"/>
              </a:rPr>
            </a:br>
            <a:r>
              <a:rPr lang="en-US" sz="3600" b="1" dirty="0">
                <a:ea typeface="+mj-ea"/>
              </a:rPr>
              <a:t>different media, </a:t>
            </a:r>
            <a:br>
              <a:rPr lang="en-US" sz="3600" b="1" dirty="0">
                <a:ea typeface="+mj-ea"/>
              </a:rPr>
            </a:br>
            <a:r>
              <a:rPr lang="en-US" sz="3600" b="1" dirty="0">
                <a:ea typeface="+mj-ea"/>
              </a:rPr>
              <a:t>one off-site</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ea typeface="+mj-ea"/>
              </a:rPr>
              <a:t>Test backups!</a:t>
            </a:r>
          </a:p>
        </p:txBody>
      </p:sp>
      <p:pic>
        <p:nvPicPr>
          <p:cNvPr id="5" name="Picture 4">
            <a:extLst>
              <a:ext uri="{FF2B5EF4-FFF2-40B4-BE49-F238E27FC236}">
                <a16:creationId xmlns:a16="http://schemas.microsoft.com/office/drawing/2014/main" id="{FCDA5B5D-66F6-4A94-80D0-39B121DA7147}"/>
              </a:ext>
            </a:extLst>
          </p:cNvPr>
          <p:cNvPicPr>
            <a:picLocks noChangeAspect="1"/>
          </p:cNvPicPr>
          <p:nvPr/>
        </p:nvPicPr>
        <p:blipFill>
          <a:blip r:embed="rId3"/>
          <a:stretch>
            <a:fillRect/>
          </a:stretch>
        </p:blipFill>
        <p:spPr>
          <a:xfrm>
            <a:off x="5108028" y="1268722"/>
            <a:ext cx="5655550" cy="4960441"/>
          </a:xfrm>
          <a:prstGeom prst="rect">
            <a:avLst/>
          </a:prstGeom>
        </p:spPr>
      </p:pic>
      <p:sp>
        <p:nvSpPr>
          <p:cNvPr id="2" name="Title 1">
            <a:extLst>
              <a:ext uri="{FF2B5EF4-FFF2-40B4-BE49-F238E27FC236}">
                <a16:creationId xmlns:a16="http://schemas.microsoft.com/office/drawing/2014/main" id="{AED13A9B-E639-3956-54E4-939304F48B45}"/>
              </a:ext>
            </a:extLst>
          </p:cNvPr>
          <p:cNvSpPr>
            <a:spLocks noGrp="1"/>
          </p:cNvSpPr>
          <p:nvPr>
            <p:ph type="title"/>
          </p:nvPr>
        </p:nvSpPr>
        <p:spPr>
          <a:xfrm>
            <a:off x="1789889" y="514350"/>
            <a:ext cx="9707844" cy="457200"/>
          </a:xfrm>
        </p:spPr>
        <p:txBody>
          <a:bodyPr/>
          <a:lstStyle/>
          <a:p>
            <a:pPr marL="0" indent="0"/>
            <a:r>
              <a:rPr lang="en-US" sz="4400" b="1" dirty="0">
                <a:solidFill>
                  <a:schemeClr val="bg1">
                    <a:lumMod val="95000"/>
                  </a:schemeClr>
                </a:solidFill>
                <a:ea typeface="+mj-ea"/>
              </a:rPr>
              <a:t>Backup</a:t>
            </a:r>
            <a:r>
              <a:rPr lang="en-US" sz="4400" b="1" dirty="0">
                <a:solidFill>
                  <a:schemeClr val="bg1">
                    <a:lumMod val="95000"/>
                  </a:schemeClr>
                </a:solidFill>
              </a:rPr>
              <a:t> / Resiliency</a:t>
            </a:r>
            <a:endParaRPr lang="en-US" sz="4400" b="1" dirty="0">
              <a:solidFill>
                <a:schemeClr val="bg1">
                  <a:lumMod val="95000"/>
                </a:schemeClr>
              </a:solidFill>
              <a:ea typeface="+mj-ea"/>
            </a:endParaRPr>
          </a:p>
        </p:txBody>
      </p:sp>
    </p:spTree>
    <p:extLst>
      <p:ext uri="{BB962C8B-B14F-4D97-AF65-F5344CB8AC3E}">
        <p14:creationId xmlns:p14="http://schemas.microsoft.com/office/powerpoint/2010/main" val="10263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800" b="1" dirty="0">
              <a:solidFill>
                <a:schemeClr val="accent1">
                  <a:lumMod val="60000"/>
                  <a:lumOff val="40000"/>
                </a:schemeClr>
              </a:solidFill>
              <a:latin typeface="Segoe UI Light" panose="020B0502040204020203" pitchFamily="34" charset="0"/>
              <a:ea typeface="+mj-ea"/>
              <a:cs typeface="+mj-cs"/>
            </a:endParaRPr>
          </a:p>
        </p:txBody>
      </p:sp>
      <p:sp>
        <p:nvSpPr>
          <p:cNvPr id="4" name="Subtitle 4">
            <a:extLst>
              <a:ext uri="{FF2B5EF4-FFF2-40B4-BE49-F238E27FC236}">
                <a16:creationId xmlns:a16="http://schemas.microsoft.com/office/drawing/2014/main" id="{0EA9A6C5-6529-4CB9-A9D1-12E965E80C8F}"/>
              </a:ext>
            </a:extLst>
          </p:cNvPr>
          <p:cNvSpPr txBox="1">
            <a:spLocks/>
          </p:cNvSpPr>
          <p:nvPr/>
        </p:nvSpPr>
        <p:spPr>
          <a:xfrm>
            <a:off x="0" y="1221939"/>
            <a:ext cx="12192000" cy="5372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ea typeface="+mj-ea"/>
              </a:rPr>
              <a:t>Privacy: Control of your personal information and how it’s used</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ea typeface="+mj-ea"/>
              </a:rPr>
              <a:t>Why you close your curtains</a:t>
            </a:r>
          </a:p>
          <a:p>
            <a:pPr marL="228600" lvl="1">
              <a:lnSpc>
                <a:spcPct val="100000"/>
              </a:lnSpc>
              <a:spcBef>
                <a:spcPts val="1000"/>
              </a:spcBef>
              <a:buClr>
                <a:schemeClr val="tx1"/>
              </a:buClr>
              <a:buSzPct val="75000"/>
              <a:buFont typeface="Wingdings" panose="05000000000000000000" pitchFamily="2" charset="2"/>
              <a:buChar char="§"/>
              <a:defRPr/>
            </a:pPr>
            <a:endParaRPr lang="en-US" sz="4000" b="1" dirty="0">
              <a:ea typeface="+mj-ea"/>
            </a:endParaRPr>
          </a:p>
          <a:p>
            <a:pPr marL="228600" lvl="1">
              <a:lnSpc>
                <a:spcPct val="100000"/>
              </a:lnSpc>
              <a:spcBef>
                <a:spcPts val="1000"/>
              </a:spcBef>
              <a:buClr>
                <a:schemeClr val="tx1"/>
              </a:buClr>
              <a:buSzPct val="75000"/>
              <a:buFont typeface="Wingdings" panose="05000000000000000000" pitchFamily="2" charset="2"/>
              <a:buChar char="§"/>
              <a:defRPr/>
            </a:pPr>
            <a:r>
              <a:rPr lang="en-US" sz="4000" b="1" dirty="0">
                <a:ea typeface="+mj-ea"/>
              </a:rPr>
              <a:t> Security: how your personal information is protected </a:t>
            </a:r>
          </a:p>
          <a:p>
            <a:pPr marL="685800" lvl="2">
              <a:lnSpc>
                <a:spcPct val="100000"/>
              </a:lnSpc>
              <a:spcBef>
                <a:spcPts val="1000"/>
              </a:spcBef>
              <a:buClr>
                <a:schemeClr val="tx1"/>
              </a:buClr>
              <a:buSzPct val="75000"/>
              <a:buFont typeface="Wingdings" panose="05000000000000000000" pitchFamily="2" charset="2"/>
              <a:buChar char="§"/>
              <a:defRPr/>
            </a:pPr>
            <a:r>
              <a:rPr lang="en-US" sz="3600" b="1" dirty="0">
                <a:ea typeface="+mj-ea"/>
              </a:rPr>
              <a:t>Why you lock your doors</a:t>
            </a:r>
          </a:p>
        </p:txBody>
      </p:sp>
      <p:sp>
        <p:nvSpPr>
          <p:cNvPr id="2" name="Rectangle 1">
            <a:extLst>
              <a:ext uri="{FF2B5EF4-FFF2-40B4-BE49-F238E27FC236}">
                <a16:creationId xmlns:a16="http://schemas.microsoft.com/office/drawing/2014/main" id="{1336C4CA-7D82-4299-AC8F-C707EE0069A0}"/>
              </a:ext>
            </a:extLst>
          </p:cNvPr>
          <p:cNvSpPr/>
          <p:nvPr/>
        </p:nvSpPr>
        <p:spPr>
          <a:xfrm>
            <a:off x="219456" y="6594195"/>
            <a:ext cx="12192000" cy="246221"/>
          </a:xfrm>
          <a:prstGeom prst="rect">
            <a:avLst/>
          </a:prstGeom>
        </p:spPr>
        <p:txBody>
          <a:bodyPr wrap="square">
            <a:spAutoFit/>
          </a:bodyPr>
          <a:lstStyle/>
          <a:p>
            <a:r>
              <a:rPr lang="en-US" sz="1000" dirty="0"/>
              <a:t>https://us.norton.com/internetsecurity-privacy-privacy-vs-security-whats-the-difference.html</a:t>
            </a:r>
          </a:p>
        </p:txBody>
      </p:sp>
      <p:sp>
        <p:nvSpPr>
          <p:cNvPr id="3" name="Title 2">
            <a:extLst>
              <a:ext uri="{FF2B5EF4-FFF2-40B4-BE49-F238E27FC236}">
                <a16:creationId xmlns:a16="http://schemas.microsoft.com/office/drawing/2014/main" id="{6800FBA4-04FE-A524-BE35-C48DC7E36351}"/>
              </a:ext>
            </a:extLst>
          </p:cNvPr>
          <p:cNvSpPr>
            <a:spLocks noGrp="1"/>
          </p:cNvSpPr>
          <p:nvPr>
            <p:ph type="title"/>
          </p:nvPr>
        </p:nvSpPr>
        <p:spPr>
          <a:xfrm>
            <a:off x="1742739" y="514350"/>
            <a:ext cx="10365988" cy="457200"/>
          </a:xfrm>
        </p:spPr>
        <p:txBody>
          <a:bodyPr/>
          <a:lstStyle/>
          <a:p>
            <a:r>
              <a:rPr lang="en-US" sz="4400" b="1" dirty="0"/>
              <a:t>Privacy != Security</a:t>
            </a:r>
          </a:p>
        </p:txBody>
      </p:sp>
    </p:spTree>
    <p:extLst>
      <p:ext uri="{BB962C8B-B14F-4D97-AF65-F5344CB8AC3E}">
        <p14:creationId xmlns:p14="http://schemas.microsoft.com/office/powerpoint/2010/main" val="164175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800" b="1" dirty="0">
              <a:solidFill>
                <a:srgbClr val="F68428"/>
              </a:solidFill>
              <a:ea typeface="+mj-ea"/>
            </a:endParaRPr>
          </a:p>
        </p:txBody>
      </p:sp>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155584"/>
            <a:ext cx="12078877" cy="5644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3600" b="1" dirty="0">
                <a:ea typeface="+mj-ea"/>
              </a:rPr>
              <a:t>Scrambles data so that it can only be unscrambled with the appropriate key</a:t>
            </a:r>
          </a:p>
          <a:p>
            <a:pPr marL="228600" lvl="1">
              <a:lnSpc>
                <a:spcPct val="100000"/>
              </a:lnSpc>
              <a:spcBef>
                <a:spcPts val="1000"/>
              </a:spcBef>
              <a:buClr>
                <a:schemeClr val="tx1"/>
              </a:buClr>
              <a:buSzPct val="75000"/>
              <a:buFont typeface="Wingdings" panose="05000000000000000000" pitchFamily="2" charset="2"/>
              <a:buChar char="§"/>
              <a:defRPr/>
            </a:pPr>
            <a:r>
              <a:rPr lang="en-US" sz="3600" b="1" dirty="0"/>
              <a:t>Encrypt data at rest and in transit</a:t>
            </a:r>
            <a:endParaRPr lang="en-US" sz="3600" b="1" dirty="0">
              <a:ea typeface="+mj-ea"/>
            </a:endParaRPr>
          </a:p>
          <a:p>
            <a:pPr marL="342900" lvl="1" indent="-342900">
              <a:spcBef>
                <a:spcPts val="0"/>
              </a:spcBef>
              <a:buClr>
                <a:schemeClr val="dk1"/>
              </a:buClr>
              <a:buSzPts val="2400"/>
              <a:defRPr/>
            </a:pPr>
            <a:endParaRPr lang="en-US" sz="3600" dirty="0"/>
          </a:p>
        </p:txBody>
      </p:sp>
      <p:pic>
        <p:nvPicPr>
          <p:cNvPr id="10" name="Picture 9">
            <a:extLst>
              <a:ext uri="{FF2B5EF4-FFF2-40B4-BE49-F238E27FC236}">
                <a16:creationId xmlns:a16="http://schemas.microsoft.com/office/drawing/2014/main" id="{03248402-5226-4C84-A8A1-A064665BD796}"/>
              </a:ext>
            </a:extLst>
          </p:cNvPr>
          <p:cNvPicPr>
            <a:picLocks noChangeAspect="1"/>
          </p:cNvPicPr>
          <p:nvPr/>
        </p:nvPicPr>
        <p:blipFill>
          <a:blip r:embed="rId3"/>
          <a:stretch>
            <a:fillRect/>
          </a:stretch>
        </p:blipFill>
        <p:spPr>
          <a:xfrm>
            <a:off x="0" y="2942054"/>
            <a:ext cx="6190642" cy="3893804"/>
          </a:xfrm>
          <a:prstGeom prst="rect">
            <a:avLst/>
          </a:prstGeom>
        </p:spPr>
      </p:pic>
      <p:pic>
        <p:nvPicPr>
          <p:cNvPr id="11" name="Picture 10">
            <a:extLst>
              <a:ext uri="{FF2B5EF4-FFF2-40B4-BE49-F238E27FC236}">
                <a16:creationId xmlns:a16="http://schemas.microsoft.com/office/drawing/2014/main" id="{CA00F001-9AC1-41BB-A65E-A99A55663A1D}"/>
              </a:ext>
            </a:extLst>
          </p:cNvPr>
          <p:cNvPicPr>
            <a:picLocks noChangeAspect="1"/>
          </p:cNvPicPr>
          <p:nvPr/>
        </p:nvPicPr>
        <p:blipFill>
          <a:blip r:embed="rId4"/>
          <a:stretch>
            <a:fillRect/>
          </a:stretch>
        </p:blipFill>
        <p:spPr>
          <a:xfrm>
            <a:off x="5749159" y="1771750"/>
            <a:ext cx="6426475" cy="606685"/>
          </a:xfrm>
          <a:prstGeom prst="rect">
            <a:avLst/>
          </a:prstGeom>
        </p:spPr>
      </p:pic>
      <p:pic>
        <p:nvPicPr>
          <p:cNvPr id="12" name="Picture 11">
            <a:extLst>
              <a:ext uri="{FF2B5EF4-FFF2-40B4-BE49-F238E27FC236}">
                <a16:creationId xmlns:a16="http://schemas.microsoft.com/office/drawing/2014/main" id="{96E2CC46-849D-4A2E-82D3-395437E07EAD}"/>
              </a:ext>
            </a:extLst>
          </p:cNvPr>
          <p:cNvPicPr>
            <a:picLocks noChangeAspect="1"/>
          </p:cNvPicPr>
          <p:nvPr/>
        </p:nvPicPr>
        <p:blipFill>
          <a:blip r:embed="rId5"/>
          <a:stretch>
            <a:fillRect/>
          </a:stretch>
        </p:blipFill>
        <p:spPr>
          <a:xfrm>
            <a:off x="6489273" y="2988982"/>
            <a:ext cx="5589604" cy="3007714"/>
          </a:xfrm>
          <a:prstGeom prst="rect">
            <a:avLst/>
          </a:prstGeom>
        </p:spPr>
      </p:pic>
      <p:sp>
        <p:nvSpPr>
          <p:cNvPr id="2" name="Title 1">
            <a:extLst>
              <a:ext uri="{FF2B5EF4-FFF2-40B4-BE49-F238E27FC236}">
                <a16:creationId xmlns:a16="http://schemas.microsoft.com/office/drawing/2014/main" id="{E0EBD793-3383-04D0-9A57-2624FFEFDFFD}"/>
              </a:ext>
            </a:extLst>
          </p:cNvPr>
          <p:cNvSpPr>
            <a:spLocks noGrp="1"/>
          </p:cNvSpPr>
          <p:nvPr>
            <p:ph type="title"/>
          </p:nvPr>
        </p:nvSpPr>
        <p:spPr>
          <a:xfrm>
            <a:off x="1809345" y="514350"/>
            <a:ext cx="9688388" cy="457200"/>
          </a:xfrm>
        </p:spPr>
        <p:txBody>
          <a:bodyPr/>
          <a:lstStyle/>
          <a:p>
            <a:pPr marL="0" indent="0"/>
            <a:r>
              <a:rPr lang="en-US" sz="4400" b="1" dirty="0">
                <a:ea typeface="+mj-ea"/>
              </a:rPr>
              <a:t>Encryption</a:t>
            </a:r>
          </a:p>
        </p:txBody>
      </p:sp>
    </p:spTree>
    <p:extLst>
      <p:ext uri="{BB962C8B-B14F-4D97-AF65-F5344CB8AC3E}">
        <p14:creationId xmlns:p14="http://schemas.microsoft.com/office/powerpoint/2010/main" val="255272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800" b="1" dirty="0">
              <a:solidFill>
                <a:srgbClr val="F68428"/>
              </a:solidFill>
              <a:ea typeface="+mj-ea"/>
            </a:endParaRPr>
          </a:p>
        </p:txBody>
      </p:sp>
      <p:sp>
        <p:nvSpPr>
          <p:cNvPr id="2" name="Title 1">
            <a:extLst>
              <a:ext uri="{FF2B5EF4-FFF2-40B4-BE49-F238E27FC236}">
                <a16:creationId xmlns:a16="http://schemas.microsoft.com/office/drawing/2014/main" id="{B46B8B0A-3139-0409-1286-068688809DC6}"/>
              </a:ext>
            </a:extLst>
          </p:cNvPr>
          <p:cNvSpPr>
            <a:spLocks noGrp="1"/>
          </p:cNvSpPr>
          <p:nvPr>
            <p:ph type="title"/>
          </p:nvPr>
        </p:nvSpPr>
        <p:spPr>
          <a:xfrm>
            <a:off x="1819072" y="514350"/>
            <a:ext cx="9678661" cy="457200"/>
          </a:xfrm>
        </p:spPr>
        <p:txBody>
          <a:bodyPr/>
          <a:lstStyle/>
          <a:p>
            <a:r>
              <a:rPr lang="en-US" sz="4400" b="1" dirty="0">
                <a:solidFill>
                  <a:schemeClr val="bg1">
                    <a:lumMod val="95000"/>
                  </a:schemeClr>
                </a:solidFill>
                <a:ea typeface="+mj-ea"/>
              </a:rPr>
              <a:t>Internet of Insecure Things (IoT)</a:t>
            </a:r>
            <a:endParaRPr lang="en-US" sz="4400" dirty="0">
              <a:solidFill>
                <a:schemeClr val="bg1">
                  <a:lumMod val="95000"/>
                </a:schemeClr>
              </a:solidFill>
            </a:endParaRP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05681305-0B13-41BB-A9C3-B35705D53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072" y="1197479"/>
            <a:ext cx="7830208" cy="5660521"/>
          </a:xfrm>
          <a:prstGeom prst="rect">
            <a:avLst/>
          </a:prstGeom>
        </p:spPr>
      </p:pic>
    </p:spTree>
    <p:extLst>
      <p:ext uri="{BB962C8B-B14F-4D97-AF65-F5344CB8AC3E}">
        <p14:creationId xmlns:p14="http://schemas.microsoft.com/office/powerpoint/2010/main" val="2957530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05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800" b="1" dirty="0">
              <a:solidFill>
                <a:schemeClr val="accent1">
                  <a:lumMod val="60000"/>
                  <a:lumOff val="40000"/>
                </a:schemeClr>
              </a:solidFill>
              <a:latin typeface="Segoe UI Light" panose="020B0502040204020203" pitchFamily="34" charset="0"/>
              <a:ea typeface="+mj-ea"/>
              <a:cs typeface="+mj-cs"/>
            </a:endParaRPr>
          </a:p>
        </p:txBody>
      </p:sp>
      <p:sp>
        <p:nvSpPr>
          <p:cNvPr id="7" name="Subtitle 4">
            <a:extLst>
              <a:ext uri="{FF2B5EF4-FFF2-40B4-BE49-F238E27FC236}">
                <a16:creationId xmlns:a16="http://schemas.microsoft.com/office/drawing/2014/main" id="{8339B854-29F2-47FF-8D2D-DF50E0BC6CB0}"/>
              </a:ext>
            </a:extLst>
          </p:cNvPr>
          <p:cNvSpPr txBox="1">
            <a:spLocks/>
          </p:cNvSpPr>
          <p:nvPr/>
        </p:nvSpPr>
        <p:spPr>
          <a:xfrm>
            <a:off x="0" y="1090351"/>
            <a:ext cx="5420410" cy="53869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ea typeface="+mj-ea"/>
              </a:rPr>
              <a:t>Information can be stolen</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ea typeface="+mj-ea"/>
              </a:rPr>
              <a:t>Malware can be planted</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ea typeface="+mj-ea"/>
              </a:rPr>
              <a:t>Use a VPN</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ea typeface="+mj-ea"/>
              </a:rPr>
              <a:t>Use a hotspot on your mobile phone</a:t>
            </a:r>
          </a:p>
        </p:txBody>
      </p:sp>
      <p:pic>
        <p:nvPicPr>
          <p:cNvPr id="1026" name="Picture 2" descr="an example of a man in the middle attack">
            <a:extLst>
              <a:ext uri="{FF2B5EF4-FFF2-40B4-BE49-F238E27FC236}">
                <a16:creationId xmlns:a16="http://schemas.microsoft.com/office/drawing/2014/main" id="{B290F95F-A9EF-43EA-A8C0-C7D7AAB59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410" y="934665"/>
            <a:ext cx="6652715" cy="58002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355BFE3-1BFF-4086-9040-A481204237B9}"/>
              </a:ext>
            </a:extLst>
          </p:cNvPr>
          <p:cNvSpPr/>
          <p:nvPr/>
        </p:nvSpPr>
        <p:spPr>
          <a:xfrm>
            <a:off x="0" y="6611779"/>
            <a:ext cx="6096000" cy="246221"/>
          </a:xfrm>
          <a:prstGeom prst="rect">
            <a:avLst/>
          </a:prstGeom>
        </p:spPr>
        <p:txBody>
          <a:bodyPr>
            <a:spAutoFit/>
          </a:bodyPr>
          <a:lstStyle/>
          <a:p>
            <a:r>
              <a:rPr lang="en-US" sz="1000" dirty="0">
                <a:solidFill>
                  <a:schemeClr val="accent1">
                    <a:lumMod val="60000"/>
                    <a:lumOff val="40000"/>
                  </a:schemeClr>
                </a:solidFill>
              </a:rPr>
              <a:t>https://phoenixnap.com/blog/man-in-the-middle-attacks-prevention</a:t>
            </a:r>
          </a:p>
        </p:txBody>
      </p:sp>
      <p:sp>
        <p:nvSpPr>
          <p:cNvPr id="2" name="Title 1">
            <a:extLst>
              <a:ext uri="{FF2B5EF4-FFF2-40B4-BE49-F238E27FC236}">
                <a16:creationId xmlns:a16="http://schemas.microsoft.com/office/drawing/2014/main" id="{26DC6796-5698-36EA-0110-09300C6CE6CB}"/>
              </a:ext>
            </a:extLst>
          </p:cNvPr>
          <p:cNvSpPr>
            <a:spLocks noGrp="1"/>
          </p:cNvSpPr>
          <p:nvPr>
            <p:ph type="title"/>
          </p:nvPr>
        </p:nvSpPr>
        <p:spPr>
          <a:xfrm>
            <a:off x="1654486" y="510040"/>
            <a:ext cx="9144000" cy="457200"/>
          </a:xfrm>
        </p:spPr>
        <p:txBody>
          <a:bodyPr/>
          <a:lstStyle/>
          <a:p>
            <a:r>
              <a:rPr lang="en-US" sz="4400" b="1" dirty="0"/>
              <a:t>Public Wi-Fi</a:t>
            </a:r>
          </a:p>
        </p:txBody>
      </p:sp>
    </p:spTree>
    <p:extLst>
      <p:ext uri="{BB962C8B-B14F-4D97-AF65-F5344CB8AC3E}">
        <p14:creationId xmlns:p14="http://schemas.microsoft.com/office/powerpoint/2010/main" val="153398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8F3E1-B848-5481-D585-D0E94FE4ED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AE21F29-EDB6-BF61-084C-E7512C48299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81318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a:extLst>
              <a:ext uri="{FF2B5EF4-FFF2-40B4-BE49-F238E27FC236}">
                <a16:creationId xmlns:a16="http://schemas.microsoft.com/office/drawing/2014/main" id="{6D581230-0C33-4F07-B3D9-4A0DA7F9F6BD}"/>
              </a:ext>
            </a:extLst>
          </p:cNvPr>
          <p:cNvSpPr txBox="1">
            <a:spLocks/>
          </p:cNvSpPr>
          <p:nvPr/>
        </p:nvSpPr>
        <p:spPr>
          <a:xfrm>
            <a:off x="0" y="1008444"/>
            <a:ext cx="7101839" cy="56447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1000"/>
              </a:spcBef>
              <a:buClr>
                <a:schemeClr val="tx1"/>
              </a:buClr>
              <a:buSzPct val="75000"/>
              <a:buFont typeface="Wingdings" panose="05000000000000000000" pitchFamily="2" charset="2"/>
              <a:buChar char="§"/>
              <a:defRPr/>
            </a:pPr>
            <a:r>
              <a:rPr lang="en-US" sz="4000" b="1" dirty="0">
                <a:ea typeface="+mj-ea"/>
              </a:rPr>
              <a:t>A VPN creates an encrypted connection</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ea typeface="+mj-ea"/>
              </a:rPr>
              <a:t>Less important if all your apps are cloud based</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ea typeface="+mj-ea"/>
              </a:rPr>
              <a:t>Never use public Wi-Fi without a VPN</a:t>
            </a:r>
          </a:p>
          <a:p>
            <a:pPr marL="228600" lvl="1">
              <a:lnSpc>
                <a:spcPct val="100000"/>
              </a:lnSpc>
              <a:spcBef>
                <a:spcPts val="1000"/>
              </a:spcBef>
              <a:buClr>
                <a:schemeClr val="tx1"/>
              </a:buClr>
              <a:buSzPct val="75000"/>
              <a:buFont typeface="Wingdings" panose="05000000000000000000" pitchFamily="2" charset="2"/>
              <a:buChar char="§"/>
              <a:defRPr/>
            </a:pPr>
            <a:r>
              <a:rPr lang="en-US" sz="4000" b="1" dirty="0">
                <a:ea typeface="+mj-ea"/>
              </a:rPr>
              <a:t>Vet the VPN software carefully!</a:t>
            </a:r>
          </a:p>
        </p:txBody>
      </p:sp>
      <p:pic>
        <p:nvPicPr>
          <p:cNvPr id="8" name="Picture 7">
            <a:extLst>
              <a:ext uri="{FF2B5EF4-FFF2-40B4-BE49-F238E27FC236}">
                <a16:creationId xmlns:a16="http://schemas.microsoft.com/office/drawing/2014/main" id="{4F510875-C008-41C7-9E6B-B13C999CDE93}"/>
              </a:ext>
            </a:extLst>
          </p:cNvPr>
          <p:cNvPicPr>
            <a:picLocks noChangeAspect="1"/>
          </p:cNvPicPr>
          <p:nvPr/>
        </p:nvPicPr>
        <p:blipFill>
          <a:blip r:embed="rId3"/>
          <a:stretch>
            <a:fillRect/>
          </a:stretch>
        </p:blipFill>
        <p:spPr>
          <a:xfrm>
            <a:off x="6911044" y="906843"/>
            <a:ext cx="5133994" cy="3392697"/>
          </a:xfrm>
          <a:prstGeom prst="rect">
            <a:avLst/>
          </a:prstGeom>
        </p:spPr>
      </p:pic>
      <p:pic>
        <p:nvPicPr>
          <p:cNvPr id="9" name="Picture 8">
            <a:extLst>
              <a:ext uri="{FF2B5EF4-FFF2-40B4-BE49-F238E27FC236}">
                <a16:creationId xmlns:a16="http://schemas.microsoft.com/office/drawing/2014/main" id="{8029FA46-8799-4740-B319-5E62BFACCCDD}"/>
              </a:ext>
            </a:extLst>
          </p:cNvPr>
          <p:cNvPicPr>
            <a:picLocks noChangeAspect="1"/>
          </p:cNvPicPr>
          <p:nvPr/>
        </p:nvPicPr>
        <p:blipFill>
          <a:blip r:embed="rId4"/>
          <a:stretch>
            <a:fillRect/>
          </a:stretch>
        </p:blipFill>
        <p:spPr>
          <a:xfrm>
            <a:off x="6911044" y="4472121"/>
            <a:ext cx="5210658" cy="2241293"/>
          </a:xfrm>
          <a:prstGeom prst="rect">
            <a:avLst/>
          </a:prstGeom>
        </p:spPr>
      </p:pic>
      <p:sp>
        <p:nvSpPr>
          <p:cNvPr id="2" name="Title 1">
            <a:extLst>
              <a:ext uri="{FF2B5EF4-FFF2-40B4-BE49-F238E27FC236}">
                <a16:creationId xmlns:a16="http://schemas.microsoft.com/office/drawing/2014/main" id="{0926D249-2494-CCE7-95C9-D2FE34764622}"/>
              </a:ext>
            </a:extLst>
          </p:cNvPr>
          <p:cNvSpPr>
            <a:spLocks noGrp="1"/>
          </p:cNvSpPr>
          <p:nvPr>
            <p:ph type="title"/>
          </p:nvPr>
        </p:nvSpPr>
        <p:spPr>
          <a:xfrm>
            <a:off x="1742739" y="514350"/>
            <a:ext cx="9754994" cy="457200"/>
          </a:xfrm>
        </p:spPr>
        <p:txBody>
          <a:bodyPr/>
          <a:lstStyle/>
          <a:p>
            <a:r>
              <a:rPr lang="en-US" sz="4400" b="1" dirty="0"/>
              <a:t>Virtual Private Network</a:t>
            </a:r>
          </a:p>
        </p:txBody>
      </p:sp>
    </p:spTree>
    <p:extLst>
      <p:ext uri="{BB962C8B-B14F-4D97-AF65-F5344CB8AC3E}">
        <p14:creationId xmlns:p14="http://schemas.microsoft.com/office/powerpoint/2010/main" val="161404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4"/>
            <a:ext cx="12192000" cy="9908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800" b="1" dirty="0">
              <a:solidFill>
                <a:srgbClr val="F68428"/>
              </a:solidFill>
              <a:ea typeface="+mj-ea"/>
            </a:endParaRPr>
          </a:p>
        </p:txBody>
      </p:sp>
      <p:sp>
        <p:nvSpPr>
          <p:cNvPr id="2" name="Title 1">
            <a:extLst>
              <a:ext uri="{FF2B5EF4-FFF2-40B4-BE49-F238E27FC236}">
                <a16:creationId xmlns:a16="http://schemas.microsoft.com/office/drawing/2014/main" id="{14A6592F-54AA-A350-F52D-57EC1AAFDF4D}"/>
              </a:ext>
            </a:extLst>
          </p:cNvPr>
          <p:cNvSpPr>
            <a:spLocks noGrp="1"/>
          </p:cNvSpPr>
          <p:nvPr>
            <p:ph type="title"/>
          </p:nvPr>
        </p:nvSpPr>
        <p:spPr>
          <a:xfrm>
            <a:off x="1789889" y="514350"/>
            <a:ext cx="9707844" cy="457200"/>
          </a:xfrm>
        </p:spPr>
        <p:txBody>
          <a:bodyPr/>
          <a:lstStyle/>
          <a:p>
            <a:pPr marL="0" indent="0"/>
            <a:r>
              <a:rPr lang="en-US" sz="4600" b="1" dirty="0"/>
              <a:t>My Personal Tech Stack</a:t>
            </a:r>
          </a:p>
        </p:txBody>
      </p:sp>
      <p:sp>
        <p:nvSpPr>
          <p:cNvPr id="4" name="Subtitle 4">
            <a:extLst>
              <a:ext uri="{FF2B5EF4-FFF2-40B4-BE49-F238E27FC236}">
                <a16:creationId xmlns:a16="http://schemas.microsoft.com/office/drawing/2014/main" id="{0EA9A6C5-6529-4CB9-A9D1-12E965E80C8F}"/>
              </a:ext>
            </a:extLst>
          </p:cNvPr>
          <p:cNvSpPr txBox="1">
            <a:spLocks/>
          </p:cNvSpPr>
          <p:nvPr/>
        </p:nvSpPr>
        <p:spPr>
          <a:xfrm>
            <a:off x="0" y="1138603"/>
            <a:ext cx="12192000" cy="5676365"/>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tx1"/>
              </a:buClr>
              <a:buFont typeface="Wingdings" panose="05000000000000000000" pitchFamily="2" charset="2"/>
              <a:buChar char="§"/>
            </a:pPr>
            <a:r>
              <a:rPr lang="en-US" sz="2600" b="1" dirty="0">
                <a:solidFill>
                  <a:schemeClr val="tx2">
                    <a:lumMod val="10000"/>
                  </a:schemeClr>
                </a:solidFill>
                <a:ea typeface="+mj-ea"/>
              </a:rPr>
              <a:t>Email: Proton mail</a:t>
            </a:r>
          </a:p>
          <a:p>
            <a:pPr>
              <a:lnSpc>
                <a:spcPct val="100000"/>
              </a:lnSpc>
              <a:buClr>
                <a:schemeClr val="tx1"/>
              </a:buClr>
              <a:buFont typeface="Wingdings" panose="05000000000000000000" pitchFamily="2" charset="2"/>
              <a:buChar char="§"/>
            </a:pPr>
            <a:r>
              <a:rPr lang="en-US" sz="2600" b="1" dirty="0">
                <a:solidFill>
                  <a:schemeClr val="tx2">
                    <a:lumMod val="10000"/>
                  </a:schemeClr>
                </a:solidFill>
                <a:ea typeface="+mj-ea"/>
              </a:rPr>
              <a:t>Browser: Brave, </a:t>
            </a:r>
            <a:r>
              <a:rPr lang="en-US" sz="2600" b="1" dirty="0">
                <a:solidFill>
                  <a:schemeClr val="tx2">
                    <a:lumMod val="10000"/>
                  </a:schemeClr>
                </a:solidFill>
              </a:rPr>
              <a:t>Firefox, </a:t>
            </a:r>
            <a:r>
              <a:rPr lang="en-US" sz="2600" b="1" dirty="0">
                <a:solidFill>
                  <a:schemeClr val="tx2">
                    <a:lumMod val="10000"/>
                  </a:schemeClr>
                </a:solidFill>
                <a:ea typeface="+mj-ea"/>
              </a:rPr>
              <a:t>Safari</a:t>
            </a:r>
          </a:p>
          <a:p>
            <a:pPr>
              <a:lnSpc>
                <a:spcPct val="100000"/>
              </a:lnSpc>
              <a:buClr>
                <a:schemeClr val="tx1"/>
              </a:buClr>
              <a:buFont typeface="Wingdings" panose="05000000000000000000" pitchFamily="2" charset="2"/>
              <a:buChar char="§"/>
            </a:pPr>
            <a:r>
              <a:rPr lang="en-US" sz="2600" b="1" dirty="0">
                <a:solidFill>
                  <a:schemeClr val="tx2">
                    <a:lumMod val="10000"/>
                  </a:schemeClr>
                </a:solidFill>
                <a:ea typeface="+mj-ea"/>
              </a:rPr>
              <a:t>Search Engine: DuckDuckGo, Brave, </a:t>
            </a:r>
            <a:r>
              <a:rPr lang="en-US" sz="2600" b="1" dirty="0" err="1">
                <a:solidFill>
                  <a:schemeClr val="tx2">
                    <a:lumMod val="10000"/>
                  </a:schemeClr>
                </a:solidFill>
                <a:ea typeface="+mj-ea"/>
              </a:rPr>
              <a:t>StartPage</a:t>
            </a:r>
            <a:endParaRPr lang="en-US" sz="2600" b="1" dirty="0">
              <a:solidFill>
                <a:schemeClr val="tx2">
                  <a:lumMod val="10000"/>
                </a:schemeClr>
              </a:solidFill>
              <a:ea typeface="+mj-ea"/>
            </a:endParaRPr>
          </a:p>
          <a:p>
            <a:pPr>
              <a:lnSpc>
                <a:spcPct val="100000"/>
              </a:lnSpc>
              <a:buClr>
                <a:schemeClr val="tx1"/>
              </a:buClr>
              <a:buFont typeface="Wingdings" panose="05000000000000000000" pitchFamily="2" charset="2"/>
              <a:buChar char="§"/>
            </a:pPr>
            <a:r>
              <a:rPr lang="en-US" sz="2600" b="1" dirty="0">
                <a:solidFill>
                  <a:schemeClr val="tx2">
                    <a:lumMod val="10000"/>
                  </a:schemeClr>
                </a:solidFill>
                <a:ea typeface="+mj-ea"/>
              </a:rPr>
              <a:t>DNS Resolver: Cloudflare</a:t>
            </a:r>
          </a:p>
          <a:p>
            <a:pPr>
              <a:lnSpc>
                <a:spcPct val="100000"/>
              </a:lnSpc>
              <a:buClr>
                <a:schemeClr val="tx1"/>
              </a:buClr>
              <a:buFont typeface="Wingdings" panose="05000000000000000000" pitchFamily="2" charset="2"/>
              <a:buChar char="§"/>
            </a:pPr>
            <a:r>
              <a:rPr lang="en-US" sz="2600" b="1" dirty="0">
                <a:solidFill>
                  <a:schemeClr val="tx2">
                    <a:lumMod val="10000"/>
                  </a:schemeClr>
                </a:solidFill>
                <a:ea typeface="+mj-ea"/>
              </a:rPr>
              <a:t>VPN: Proton VPN</a:t>
            </a:r>
          </a:p>
          <a:p>
            <a:pPr>
              <a:lnSpc>
                <a:spcPct val="100000"/>
              </a:lnSpc>
              <a:buClr>
                <a:schemeClr val="tx1"/>
              </a:buClr>
              <a:buFont typeface="Wingdings" panose="05000000000000000000" pitchFamily="2" charset="2"/>
              <a:buChar char="§"/>
            </a:pPr>
            <a:r>
              <a:rPr lang="en-US" sz="2600" b="1" dirty="0">
                <a:solidFill>
                  <a:schemeClr val="tx2">
                    <a:lumMod val="10000"/>
                  </a:schemeClr>
                </a:solidFill>
                <a:ea typeface="+mj-ea"/>
              </a:rPr>
              <a:t>Password Manager: 1Password</a:t>
            </a:r>
          </a:p>
          <a:p>
            <a:pPr>
              <a:lnSpc>
                <a:spcPct val="100000"/>
              </a:lnSpc>
              <a:buClr>
                <a:schemeClr val="tx1"/>
              </a:buClr>
              <a:buFont typeface="Wingdings" panose="05000000000000000000" pitchFamily="2" charset="2"/>
              <a:buChar char="§"/>
            </a:pPr>
            <a:r>
              <a:rPr lang="en-US" sz="2600" b="1" dirty="0">
                <a:solidFill>
                  <a:schemeClr val="tx2">
                    <a:lumMod val="10000"/>
                  </a:schemeClr>
                </a:solidFill>
                <a:ea typeface="+mj-ea"/>
              </a:rPr>
              <a:t>File sharing: Proton / MS OneDrive</a:t>
            </a:r>
          </a:p>
          <a:p>
            <a:pPr>
              <a:lnSpc>
                <a:spcPct val="100000"/>
              </a:lnSpc>
              <a:buClr>
                <a:schemeClr val="tx1"/>
              </a:buClr>
              <a:buFont typeface="Wingdings" panose="05000000000000000000" pitchFamily="2" charset="2"/>
              <a:buChar char="§"/>
            </a:pPr>
            <a:r>
              <a:rPr lang="en-US" sz="2600" b="1" dirty="0">
                <a:solidFill>
                  <a:schemeClr val="tx2">
                    <a:lumMod val="10000"/>
                  </a:schemeClr>
                </a:solidFill>
                <a:ea typeface="+mj-ea"/>
              </a:rPr>
              <a:t>MFA Authenticator: Authy / MS Authenticator</a:t>
            </a:r>
          </a:p>
          <a:p>
            <a:pPr>
              <a:lnSpc>
                <a:spcPct val="100000"/>
              </a:lnSpc>
              <a:buClr>
                <a:schemeClr val="tx1"/>
              </a:buClr>
              <a:buFont typeface="Wingdings" panose="05000000000000000000" pitchFamily="2" charset="2"/>
              <a:buChar char="§"/>
            </a:pPr>
            <a:r>
              <a:rPr lang="en-US" sz="2600" b="1" dirty="0">
                <a:solidFill>
                  <a:schemeClr val="tx2">
                    <a:lumMod val="10000"/>
                  </a:schemeClr>
                </a:solidFill>
                <a:ea typeface="+mj-ea"/>
              </a:rPr>
              <a:t>A/V: MS Defender</a:t>
            </a:r>
          </a:p>
          <a:p>
            <a:pPr>
              <a:lnSpc>
                <a:spcPct val="100000"/>
              </a:lnSpc>
              <a:buClr>
                <a:schemeClr val="tx1"/>
              </a:buClr>
              <a:buFont typeface="Wingdings" panose="05000000000000000000" pitchFamily="2" charset="2"/>
              <a:buChar char="§"/>
            </a:pPr>
            <a:r>
              <a:rPr lang="en-US" sz="2600" b="1" dirty="0">
                <a:solidFill>
                  <a:schemeClr val="tx2">
                    <a:lumMod val="10000"/>
                  </a:schemeClr>
                </a:solidFill>
                <a:ea typeface="+mj-ea"/>
              </a:rPr>
              <a:t>Firewall: MS Firewall</a:t>
            </a:r>
          </a:p>
          <a:p>
            <a:pPr>
              <a:lnSpc>
                <a:spcPct val="100000"/>
              </a:lnSpc>
              <a:buClr>
                <a:schemeClr val="tx1"/>
              </a:buClr>
              <a:buFont typeface="Wingdings" panose="05000000000000000000" pitchFamily="2" charset="2"/>
              <a:buChar char="§"/>
            </a:pPr>
            <a:r>
              <a:rPr lang="en-US" sz="2600" b="1" dirty="0">
                <a:solidFill>
                  <a:schemeClr val="tx2">
                    <a:lumMod val="10000"/>
                  </a:schemeClr>
                </a:solidFill>
                <a:ea typeface="+mj-ea"/>
              </a:rPr>
              <a:t>Encryption: BitLocker</a:t>
            </a:r>
          </a:p>
        </p:txBody>
      </p:sp>
    </p:spTree>
    <p:extLst>
      <p:ext uri="{BB962C8B-B14F-4D97-AF65-F5344CB8AC3E}">
        <p14:creationId xmlns:p14="http://schemas.microsoft.com/office/powerpoint/2010/main" val="2415587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044D2-A986-99F6-C6AF-FC46E9866AF0}"/>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5500277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AA4BFCB0-C8AF-A19D-7836-6957B1772F31}"/>
            </a:ext>
          </a:extLst>
        </p:cNvPr>
        <p:cNvGrpSpPr/>
        <p:nvPr/>
      </p:nvGrpSpPr>
      <p:grpSpPr>
        <a:xfrm>
          <a:off x="0" y="0"/>
          <a:ext cx="0" cy="0"/>
          <a:chOff x="0" y="0"/>
          <a:chExt cx="0" cy="0"/>
        </a:xfrm>
      </p:grpSpPr>
      <p:pic>
        <p:nvPicPr>
          <p:cNvPr id="3074" name="Picture 2" descr="meme-security-awareness">
            <a:extLst>
              <a:ext uri="{FF2B5EF4-FFF2-40B4-BE49-F238E27FC236}">
                <a16:creationId xmlns:a16="http://schemas.microsoft.com/office/drawing/2014/main" id="{6E43E363-45CC-2543-93CE-6C7BB42A6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43"/>
            <a:ext cx="12192000" cy="692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901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1793"/>
            <a:ext cx="12192000" cy="3982868"/>
          </a:xfrm>
          <a:prstGeom prst="rect">
            <a:avLst/>
          </a:prstGeom>
        </p:spPr>
      </p:pic>
      <p:sp>
        <p:nvSpPr>
          <p:cNvPr id="3" name="Title 2"/>
          <p:cNvSpPr>
            <a:spLocks noGrp="1"/>
          </p:cNvSpPr>
          <p:nvPr>
            <p:ph type="title" idx="4294967295"/>
          </p:nvPr>
        </p:nvSpPr>
        <p:spPr>
          <a:xfrm>
            <a:off x="0" y="0"/>
            <a:ext cx="12192000" cy="1191793"/>
          </a:xfrm>
        </p:spPr>
        <p:txBody>
          <a:bodyPr/>
          <a:lstStyle/>
          <a:p>
            <a:pPr algn="ctr"/>
            <a:r>
              <a:rPr lang="en-US" sz="8800" b="1" dirty="0">
                <a:solidFill>
                  <a:schemeClr val="tx1">
                    <a:lumMod val="75000"/>
                  </a:schemeClr>
                </a:solidFill>
              </a:rPr>
              <a:t>Questions?</a:t>
            </a:r>
          </a:p>
        </p:txBody>
      </p:sp>
      <p:sp>
        <p:nvSpPr>
          <p:cNvPr id="2" name="Subtitle 4">
            <a:extLst>
              <a:ext uri="{FF2B5EF4-FFF2-40B4-BE49-F238E27FC236}">
                <a16:creationId xmlns:a16="http://schemas.microsoft.com/office/drawing/2014/main" id="{58FBF991-6C48-FEAD-8A5A-023CDDADC4AE}"/>
              </a:ext>
            </a:extLst>
          </p:cNvPr>
          <p:cNvSpPr txBox="1">
            <a:spLocks/>
          </p:cNvSpPr>
          <p:nvPr/>
        </p:nvSpPr>
        <p:spPr>
          <a:xfrm>
            <a:off x="-113221" y="5300322"/>
            <a:ext cx="12192000" cy="15576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marR="0" lvl="2" indent="0" algn="ctr" defTabSz="914400" rtl="0" eaLnBrk="1" fontAlgn="auto" latinLnBrk="0" hangingPunct="1">
              <a:lnSpc>
                <a:spcPct val="90000"/>
              </a:lnSpc>
              <a:spcBef>
                <a:spcPts val="500"/>
              </a:spcBef>
              <a:spcAft>
                <a:spcPts val="0"/>
              </a:spcAft>
              <a:buClr>
                <a:srgbClr val="F4B325"/>
              </a:buClr>
              <a:buSzPct val="60000"/>
              <a:buFont typeface="Arial" panose="020B0604020202020204" pitchFamily="34" charset="0"/>
              <a:buNone/>
              <a:tabLst/>
              <a:defRPr/>
            </a:pPr>
            <a:r>
              <a:rPr kumimoji="0" lang="en-US" sz="5000" b="1" i="0" u="none" strike="noStrike" kern="1200" cap="none" spc="0" normalizeH="0" baseline="0" noProof="0" dirty="0">
                <a:ln>
                  <a:noFill/>
                </a:ln>
                <a:solidFill>
                  <a:schemeClr val="tx1">
                    <a:lumMod val="75000"/>
                  </a:schemeClr>
                </a:solidFill>
                <a:effectLst/>
                <a:uLnTx/>
                <a:uFillTx/>
                <a:latin typeface="Arial" panose="020B0604020202020204" pitchFamily="34" charset="0"/>
                <a:ea typeface="+mn-ea"/>
                <a:cs typeface="Arial" panose="020B0604020202020204" pitchFamily="34" charset="0"/>
              </a:rPr>
              <a:t>“Cybersecurity is national security” </a:t>
            </a:r>
          </a:p>
          <a:p>
            <a:pPr marL="400050" marR="0" lvl="2" indent="0" algn="ctr" defTabSz="914400" rtl="0" eaLnBrk="1" fontAlgn="auto" latinLnBrk="0" hangingPunct="1">
              <a:lnSpc>
                <a:spcPct val="90000"/>
              </a:lnSpc>
              <a:spcBef>
                <a:spcPts val="500"/>
              </a:spcBef>
              <a:spcAft>
                <a:spcPts val="0"/>
              </a:spcAft>
              <a:buClr>
                <a:srgbClr val="F4B325"/>
              </a:buClr>
              <a:buSzPct val="60000"/>
              <a:buFont typeface="Arial" panose="020B0604020202020204" pitchFamily="34" charset="0"/>
              <a:buNone/>
              <a:tabLst/>
              <a:defRPr/>
            </a:pPr>
            <a:r>
              <a:rPr kumimoji="0" lang="en-US" sz="5000" b="1" i="0" u="none" strike="noStrike" kern="1200" cap="none" spc="0" normalizeH="0" baseline="0" noProof="0" dirty="0">
                <a:ln>
                  <a:noFill/>
                </a:ln>
                <a:solidFill>
                  <a:schemeClr val="tx1">
                    <a:lumMod val="75000"/>
                  </a:schemeClr>
                </a:solidFill>
                <a:effectLst/>
                <a:uLnTx/>
                <a:uFillTx/>
                <a:latin typeface="Arial" panose="020B0604020202020204" pitchFamily="34" charset="0"/>
                <a:ea typeface="+mn-ea"/>
                <a:cs typeface="Arial" panose="020B0604020202020204" pitchFamily="34" charset="0"/>
              </a:rPr>
              <a:t>- NSA Director General Paul Nakasone</a:t>
            </a:r>
          </a:p>
        </p:txBody>
      </p:sp>
      <p:pic>
        <p:nvPicPr>
          <p:cNvPr id="5" name="Picture 4">
            <a:extLst>
              <a:ext uri="{FF2B5EF4-FFF2-40B4-BE49-F238E27FC236}">
                <a16:creationId xmlns:a16="http://schemas.microsoft.com/office/drawing/2014/main" id="{CE23F9BF-8880-62FB-92A8-906F6AEFF209}"/>
              </a:ext>
            </a:extLst>
          </p:cNvPr>
          <p:cNvPicPr>
            <a:picLocks noChangeAspect="1"/>
          </p:cNvPicPr>
          <p:nvPr/>
        </p:nvPicPr>
        <p:blipFill>
          <a:blip r:embed="rId4"/>
          <a:stretch>
            <a:fillRect/>
          </a:stretch>
        </p:blipFill>
        <p:spPr>
          <a:xfrm>
            <a:off x="3888676" y="1347394"/>
            <a:ext cx="4414647" cy="3824526"/>
          </a:xfrm>
          <a:prstGeom prst="rect">
            <a:avLst/>
          </a:prstGeom>
        </p:spPr>
      </p:pic>
    </p:spTree>
    <p:extLst>
      <p:ext uri="{BB962C8B-B14F-4D97-AF65-F5344CB8AC3E}">
        <p14:creationId xmlns:p14="http://schemas.microsoft.com/office/powerpoint/2010/main" val="160898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10000"/>
            <a:lumOff val="90000"/>
          </a:schemeClr>
        </a:solidFill>
        <a:effectLst/>
      </p:bgPr>
    </p:bg>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C9446F6A-17ED-41F5-BBBD-3207ABFBDB05}"/>
              </a:ext>
            </a:extLst>
          </p:cNvPr>
          <p:cNvSpPr txBox="1">
            <a:spLocks/>
          </p:cNvSpPr>
          <p:nvPr/>
        </p:nvSpPr>
        <p:spPr>
          <a:xfrm>
            <a:off x="0" y="17585"/>
            <a:ext cx="12192000" cy="900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4B325"/>
              </a:buClr>
              <a:buSzPct val="75000"/>
              <a:buFont typeface="Wingdings" pitchFamily="2" charset="2"/>
              <a:buNone/>
              <a:tabLst/>
              <a:defRPr/>
            </a:pPr>
            <a:endParaRPr kumimoji="0" lang="en-US" sz="5800" b="1" i="0" u="none" strike="noStrike" kern="1200" cap="none" spc="0" normalizeH="0" baseline="0" noProof="0" dirty="0">
              <a:ln>
                <a:noFill/>
              </a:ln>
              <a:solidFill>
                <a:srgbClr val="F68428"/>
              </a:solidFill>
              <a:effectLst/>
              <a:uLnTx/>
              <a:uFillTx/>
              <a:latin typeface="Arial" panose="020B0604020202020204" pitchFamily="34" charset="0"/>
              <a:ea typeface="+mn-ea"/>
              <a:cs typeface="Arial" panose="020B0604020202020204" pitchFamily="34" charset="0"/>
            </a:endParaRPr>
          </a:p>
        </p:txBody>
      </p:sp>
      <p:sp>
        <p:nvSpPr>
          <p:cNvPr id="9" name="Subtitle 4">
            <a:extLst>
              <a:ext uri="{FF2B5EF4-FFF2-40B4-BE49-F238E27FC236}">
                <a16:creationId xmlns:a16="http://schemas.microsoft.com/office/drawing/2014/main" id="{CDB2D2EF-ABF1-0F94-0138-AB5A70E706C9}"/>
              </a:ext>
            </a:extLst>
          </p:cNvPr>
          <p:cNvSpPr txBox="1">
            <a:spLocks/>
          </p:cNvSpPr>
          <p:nvPr/>
        </p:nvSpPr>
        <p:spPr>
          <a:xfrm>
            <a:off x="0" y="1111397"/>
            <a:ext cx="12192000" cy="53539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altLang="en-US" sz="2200" b="1" i="0" u="none" strike="noStrike" kern="1200" cap="none" spc="0" normalizeH="0" baseline="0" noProof="0" dirty="0">
                <a:ln>
                  <a:noFill/>
                </a:ln>
                <a:solidFill>
                  <a:srgbClr val="000000">
                    <a:lumMod val="10000"/>
                  </a:srgbClr>
                </a:solidFill>
                <a:effectLst/>
                <a:uLnTx/>
                <a:uFillTx/>
                <a:latin typeface="Segoe UI Light" panose="020B0502040204020203" pitchFamily="34" charset="0"/>
                <a:ea typeface="+mn-ea"/>
                <a:cs typeface="Arial" panose="020B0604020202020204" pitchFamily="34" charset="0"/>
              </a:rPr>
              <a:t>www.cisa.gov</a:t>
            </a: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altLang="en-US" sz="2200" b="1" i="0" u="none" strike="noStrike" kern="1200" cap="none" spc="0" normalizeH="0" baseline="0" noProof="0" dirty="0">
                <a:ln>
                  <a:noFill/>
                </a:ln>
                <a:solidFill>
                  <a:srgbClr val="000000">
                    <a:lumMod val="10000"/>
                  </a:srgbClr>
                </a:solidFill>
                <a:effectLst/>
                <a:uLnTx/>
                <a:uFillTx/>
                <a:latin typeface="Segoe UI Light" panose="020B0502040204020203" pitchFamily="34" charset="0"/>
                <a:ea typeface="+mn-ea"/>
                <a:cs typeface="Arial" panose="020B0604020202020204" pitchFamily="34" charset="0"/>
              </a:rPr>
              <a:t>www.fbi.gov</a:t>
            </a: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altLang="en-US" sz="2200" b="1" i="0" u="none" strike="noStrike" kern="1200" cap="none" spc="0" normalizeH="0" baseline="0" noProof="0" dirty="0">
                <a:ln>
                  <a:noFill/>
                </a:ln>
                <a:solidFill>
                  <a:srgbClr val="000000">
                    <a:lumMod val="10000"/>
                  </a:srgbClr>
                </a:solidFill>
                <a:effectLst/>
                <a:uLnTx/>
                <a:uFillTx/>
                <a:latin typeface="Segoe UI Light" panose="020B0502040204020203" pitchFamily="34" charset="0"/>
                <a:ea typeface="+mn-ea"/>
                <a:cs typeface="Arial" panose="020B0604020202020204" pitchFamily="34" charset="0"/>
              </a:rPr>
              <a:t>www.ic3.gov</a:t>
            </a: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2200" b="1" i="0" u="none" strike="noStrike" kern="1200" cap="none" spc="0" normalizeH="0" baseline="0" noProof="0" dirty="0">
                <a:ln>
                  <a:noFill/>
                </a:ln>
                <a:solidFill>
                  <a:srgbClr val="000000">
                    <a:lumMod val="10000"/>
                  </a:srgbClr>
                </a:solidFill>
                <a:effectLst/>
                <a:uLnTx/>
                <a:uFillTx/>
                <a:latin typeface="Segoe UI Light" panose="020B0502040204020203" pitchFamily="34" charset="0"/>
                <a:ea typeface="+mn-ea"/>
                <a:cs typeface="Arial" panose="020B0604020202020204" pitchFamily="34" charset="0"/>
              </a:rPr>
              <a:t>www.cnet.com</a:t>
            </a: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lang="en-US" sz="2200" b="1" dirty="0">
                <a:solidFill>
                  <a:srgbClr val="000000">
                    <a:lumMod val="10000"/>
                  </a:srgbClr>
                </a:solidFill>
                <a:latin typeface="Segoe UI Light" panose="020B0502040204020203" pitchFamily="34" charset="0"/>
              </a:rPr>
              <a:t>www.zdnet.com</a:t>
            </a: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2200" b="1" i="0" u="none" strike="noStrike" kern="1200" cap="none" spc="0" normalizeH="0" baseline="0" noProof="0" dirty="0">
                <a:ln>
                  <a:noFill/>
                </a:ln>
                <a:solidFill>
                  <a:srgbClr val="000000">
                    <a:lumMod val="10000"/>
                  </a:srgbClr>
                </a:solidFill>
                <a:effectLst/>
                <a:uLnTx/>
                <a:uFillTx/>
                <a:latin typeface="Segoe UI Light" panose="020B0502040204020203" pitchFamily="34" charset="0"/>
                <a:ea typeface="+mn-ea"/>
                <a:cs typeface="Arial" panose="020B0604020202020204" pitchFamily="34" charset="0"/>
              </a:rPr>
              <a:t>www.consumerreports.com</a:t>
            </a: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altLang="en-US" sz="2200" b="1" i="0" u="none" strike="noStrike" kern="1200" cap="none" spc="0" normalizeH="0" baseline="0" noProof="0" dirty="0">
                <a:ln>
                  <a:noFill/>
                </a:ln>
                <a:solidFill>
                  <a:srgbClr val="000000">
                    <a:lumMod val="10000"/>
                  </a:srgbClr>
                </a:solidFill>
                <a:effectLst/>
                <a:uLnTx/>
                <a:uFillTx/>
                <a:latin typeface="Segoe UI Light" panose="020B0502040204020203" pitchFamily="34" charset="0"/>
                <a:ea typeface="+mn-ea"/>
                <a:cs typeface="Arial" panose="020B0604020202020204" pitchFamily="34" charset="0"/>
              </a:rPr>
              <a:t>www.techradar.com</a:t>
            </a: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altLang="en-US" sz="2200" b="1" i="0" u="none" strike="noStrike" kern="1200" cap="none" spc="0" normalizeH="0" baseline="0" noProof="0" dirty="0">
                <a:ln>
                  <a:noFill/>
                </a:ln>
                <a:solidFill>
                  <a:srgbClr val="000000">
                    <a:lumMod val="10000"/>
                  </a:srgbClr>
                </a:solidFill>
                <a:effectLst/>
                <a:uLnTx/>
                <a:uFillTx/>
                <a:latin typeface="Segoe UI Light" panose="020B0502040204020203" pitchFamily="34" charset="0"/>
                <a:ea typeface="+mn-ea"/>
                <a:cs typeface="Arial" panose="020B0604020202020204" pitchFamily="34" charset="0"/>
              </a:rPr>
              <a:t>www.haveibeenpwned.com</a:t>
            </a: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altLang="en-US" sz="2200" b="1" i="0" u="none" strike="noStrike" kern="1200" cap="none" spc="0" normalizeH="0" baseline="0" noProof="0" dirty="0">
                <a:ln>
                  <a:noFill/>
                </a:ln>
                <a:solidFill>
                  <a:srgbClr val="000000">
                    <a:lumMod val="10000"/>
                  </a:srgbClr>
                </a:solidFill>
                <a:effectLst/>
                <a:uLnTx/>
                <a:uFillTx/>
                <a:latin typeface="Segoe UI Light" panose="020B0502040204020203" pitchFamily="34" charset="0"/>
                <a:ea typeface="+mn-ea"/>
                <a:cs typeface="Arial" panose="020B0604020202020204" pitchFamily="34" charset="0"/>
              </a:rPr>
              <a:t>foundation.mozilla.org/en/</a:t>
            </a:r>
            <a:r>
              <a:rPr kumimoji="0" lang="en-US" altLang="en-US" sz="2200" b="1" i="0" u="none" strike="noStrike" kern="1200" cap="none" spc="0" normalizeH="0" baseline="0" noProof="0" dirty="0" err="1">
                <a:ln>
                  <a:noFill/>
                </a:ln>
                <a:solidFill>
                  <a:srgbClr val="000000">
                    <a:lumMod val="10000"/>
                  </a:srgbClr>
                </a:solidFill>
                <a:effectLst/>
                <a:uLnTx/>
                <a:uFillTx/>
                <a:latin typeface="Segoe UI Light" panose="020B0502040204020203" pitchFamily="34" charset="0"/>
                <a:ea typeface="+mn-ea"/>
                <a:cs typeface="Arial" panose="020B0604020202020204" pitchFamily="34" charset="0"/>
              </a:rPr>
              <a:t>privacynotincluded</a:t>
            </a:r>
            <a:endParaRPr kumimoji="0" lang="en-US" altLang="en-US" sz="2200" b="1" i="0" u="none" strike="noStrike" kern="1200" cap="none" spc="0" normalizeH="0" baseline="0" noProof="0" dirty="0">
              <a:ln>
                <a:noFill/>
              </a:ln>
              <a:solidFill>
                <a:srgbClr val="000000">
                  <a:lumMod val="10000"/>
                </a:srgbClr>
              </a:solidFill>
              <a:effectLst/>
              <a:uLnTx/>
              <a:uFillTx/>
              <a:latin typeface="Segoe UI Light" panose="020B0502040204020203" pitchFamily="34" charset="0"/>
              <a:ea typeface="+mn-ea"/>
              <a:cs typeface="Arial" panose="020B0604020202020204" pitchFamily="34" charset="0"/>
            </a:endParaRPr>
          </a:p>
          <a:p>
            <a:pPr marL="685800" lvl="2">
              <a:lnSpc>
                <a:spcPct val="100000"/>
              </a:lnSpc>
              <a:spcBef>
                <a:spcPts val="1000"/>
              </a:spcBef>
              <a:buClr>
                <a:srgbClr val="333333"/>
              </a:buClr>
              <a:buSzPct val="75000"/>
              <a:buFont typeface="Wingdings" panose="05000000000000000000" pitchFamily="2" charset="2"/>
              <a:buChar char="§"/>
              <a:defRPr/>
            </a:pPr>
            <a:r>
              <a:rPr lang="en-US" altLang="en-US" sz="2200" b="1" dirty="0">
                <a:solidFill>
                  <a:srgbClr val="000000">
                    <a:lumMod val="10000"/>
                  </a:srgbClr>
                </a:solidFill>
                <a:latin typeface="Segoe UI Light" panose="020B0502040204020203" pitchFamily="34" charset="0"/>
              </a:rPr>
              <a:t>www.linkedin.com/pulse/media-appearances-dave-hatter-91fee/</a:t>
            </a:r>
            <a:endParaRPr kumimoji="0" lang="en-US" altLang="en-US" sz="2200" b="1" i="0" u="none" strike="noStrike" kern="1200" cap="none" spc="0" normalizeH="0" baseline="0" noProof="0" dirty="0">
              <a:ln>
                <a:noFill/>
              </a:ln>
              <a:solidFill>
                <a:srgbClr val="000000">
                  <a:lumMod val="10000"/>
                </a:srgbClr>
              </a:solidFill>
              <a:effectLst/>
              <a:uLnTx/>
              <a:uFillTx/>
              <a:latin typeface="Segoe UI Light" panose="020B0502040204020203" pitchFamily="34" charset="0"/>
              <a:ea typeface="+mn-ea"/>
              <a:cs typeface="Arial" panose="020B0604020202020204" pitchFamily="34" charset="0"/>
            </a:endParaRPr>
          </a:p>
          <a:p>
            <a:pPr marL="685800" lvl="2">
              <a:lnSpc>
                <a:spcPct val="100000"/>
              </a:lnSpc>
              <a:spcBef>
                <a:spcPts val="1000"/>
              </a:spcBef>
              <a:buClr>
                <a:srgbClr val="333333"/>
              </a:buClr>
              <a:buSzPct val="75000"/>
              <a:buFont typeface="Wingdings" panose="05000000000000000000" pitchFamily="2" charset="2"/>
              <a:buChar char="§"/>
              <a:defRPr/>
            </a:pPr>
            <a:r>
              <a:rPr lang="en-US" altLang="en-US" sz="2200" b="1" dirty="0">
                <a:solidFill>
                  <a:srgbClr val="000000">
                    <a:lumMod val="10000"/>
                  </a:srgbClr>
                </a:solidFill>
                <a:latin typeface="Segoe UI Light" panose="020B0502040204020203" pitchFamily="34" charset="0"/>
              </a:rPr>
              <a:t>www.linkedin.com/pulse/doomsday-daves-fun-scammers-page-dave-hatter-zrtce/</a:t>
            </a:r>
            <a:endParaRPr kumimoji="0" lang="en-US" altLang="en-US" sz="2200" b="1" i="0" u="none" strike="noStrike" kern="1200" cap="none" spc="0" normalizeH="0" baseline="0" noProof="0" dirty="0">
              <a:ln>
                <a:noFill/>
              </a:ln>
              <a:solidFill>
                <a:srgbClr val="000000">
                  <a:lumMod val="10000"/>
                </a:srgbClr>
              </a:solidFill>
              <a:effectLst/>
              <a:uLnTx/>
              <a:uFillTx/>
              <a:latin typeface="Segoe UI Light" panose="020B0502040204020203" pitchFamily="34" charset="0"/>
              <a:ea typeface="+mn-ea"/>
              <a:cs typeface="Arial" panose="020B0604020202020204" pitchFamily="34" charset="0"/>
            </a:endParaRP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altLang="en-US" sz="2200" b="1" i="0" u="none" strike="noStrike" kern="1200" cap="none" spc="0" normalizeH="0" baseline="0" noProof="0" dirty="0">
                <a:ln>
                  <a:noFill/>
                </a:ln>
                <a:solidFill>
                  <a:srgbClr val="000000">
                    <a:lumMod val="10000"/>
                  </a:srgbClr>
                </a:solidFill>
                <a:effectLst/>
                <a:uLnTx/>
                <a:uFillTx/>
                <a:latin typeface="Segoe UI Light" panose="020B0502040204020203" pitchFamily="34" charset="0"/>
                <a:ea typeface="+mn-ea"/>
                <a:cs typeface="Arial" panose="020B0604020202020204" pitchFamily="34" charset="0"/>
              </a:rPr>
              <a:t>www.plunkfoundation.org</a:t>
            </a:r>
          </a:p>
        </p:txBody>
      </p:sp>
      <p:sp>
        <p:nvSpPr>
          <p:cNvPr id="5" name="Title 4">
            <a:extLst>
              <a:ext uri="{FF2B5EF4-FFF2-40B4-BE49-F238E27FC236}">
                <a16:creationId xmlns:a16="http://schemas.microsoft.com/office/drawing/2014/main" id="{34E0ED90-0994-9234-9099-101BC72B4A26}"/>
              </a:ext>
            </a:extLst>
          </p:cNvPr>
          <p:cNvSpPr>
            <a:spLocks noGrp="1"/>
          </p:cNvSpPr>
          <p:nvPr>
            <p:ph type="title"/>
          </p:nvPr>
        </p:nvSpPr>
        <p:spPr>
          <a:xfrm>
            <a:off x="1682885" y="514350"/>
            <a:ext cx="9814848" cy="457200"/>
          </a:xfrm>
        </p:spPr>
        <p:txBody>
          <a:bodyPr/>
          <a:lstStyle/>
          <a:p>
            <a:r>
              <a:rPr lang="en-US" sz="4600" b="1" dirty="0"/>
              <a:t>Additional Resources</a:t>
            </a:r>
          </a:p>
        </p:txBody>
      </p:sp>
    </p:spTree>
    <p:extLst>
      <p:ext uri="{BB962C8B-B14F-4D97-AF65-F5344CB8AC3E}">
        <p14:creationId xmlns:p14="http://schemas.microsoft.com/office/powerpoint/2010/main" val="2540541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97CA0F-AC8A-A16A-1379-9BA179F1A4E0}"/>
              </a:ext>
            </a:extLst>
          </p:cNvPr>
          <p:cNvSpPr>
            <a:spLocks noGrp="1"/>
          </p:cNvSpPr>
          <p:nvPr>
            <p:ph type="title"/>
          </p:nvPr>
        </p:nvSpPr>
        <p:spPr>
          <a:xfrm>
            <a:off x="1770434" y="369651"/>
            <a:ext cx="9727299" cy="703633"/>
          </a:xfrm>
        </p:spPr>
        <p:txBody>
          <a:bodyPr/>
          <a:lstStyle/>
          <a:p>
            <a:r>
              <a:rPr lang="en-US" sz="4600" b="1" dirty="0"/>
              <a:t>For more information</a:t>
            </a:r>
          </a:p>
        </p:txBody>
      </p:sp>
      <p:sp>
        <p:nvSpPr>
          <p:cNvPr id="6" name="Subtitle 4">
            <a:extLst>
              <a:ext uri="{FF2B5EF4-FFF2-40B4-BE49-F238E27FC236}">
                <a16:creationId xmlns:a16="http://schemas.microsoft.com/office/drawing/2014/main" id="{EF9A2C63-B18C-C0A4-6D1D-DBFC5A4A4BF0}"/>
              </a:ext>
            </a:extLst>
          </p:cNvPr>
          <p:cNvSpPr txBox="1">
            <a:spLocks/>
          </p:cNvSpPr>
          <p:nvPr/>
        </p:nvSpPr>
        <p:spPr>
          <a:xfrm>
            <a:off x="0" y="1091807"/>
            <a:ext cx="6491111" cy="52342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Bruce </a:t>
            </a:r>
            <a:r>
              <a:rPr kumimoji="0" lang="en-US" sz="3000" b="1" i="0" u="none" strike="noStrike" kern="1200" cap="none" spc="0" normalizeH="0" baseline="0" noProof="0" dirty="0" err="1">
                <a:ln>
                  <a:noFill/>
                </a:ln>
                <a:solidFill>
                  <a:srgbClr val="333333">
                    <a:lumMod val="75000"/>
                  </a:srgbClr>
                </a:solidFill>
                <a:effectLst/>
                <a:uLnTx/>
                <a:uFillTx/>
                <a:latin typeface="Arial" panose="020B0604020202020204" pitchFamily="34" charset="0"/>
                <a:ea typeface="+mn-ea"/>
                <a:cs typeface="Arial" panose="020B0604020202020204" pitchFamily="34" charset="0"/>
              </a:rPr>
              <a:t>Schneier</a:t>
            </a: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a:t>
            </a:r>
            <a:r>
              <a:rPr kumimoji="0" lang="en-US" sz="3000" b="1" i="0" u="none" strike="noStrike" kern="1200" cap="none" spc="0" normalizeH="0" baseline="0" noProof="0" dirty="0" err="1">
                <a:ln>
                  <a:noFill/>
                </a:ln>
                <a:solidFill>
                  <a:srgbClr val="333333">
                    <a:lumMod val="75000"/>
                  </a:srgbClr>
                </a:solidFill>
                <a:effectLst/>
                <a:uLnTx/>
                <a:uFillTx/>
                <a:latin typeface="Arial" panose="020B0604020202020204" pitchFamily="34" charset="0"/>
                <a:ea typeface="+mn-ea"/>
                <a:cs typeface="Arial" panose="020B0604020202020204" pitchFamily="34" charset="0"/>
              </a:rPr>
              <a:t>schneierblog</a:t>
            </a:r>
            <a:endPar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endParaRP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US-CERT: @USCERT_gov</a:t>
            </a: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3000" b="1" i="0" u="none" strike="noStrike" kern="1200" cap="none" spc="0" normalizeH="0" baseline="0" noProof="0" dirty="0" err="1">
                <a:ln>
                  <a:noFill/>
                </a:ln>
                <a:solidFill>
                  <a:srgbClr val="333333">
                    <a:lumMod val="75000"/>
                  </a:srgbClr>
                </a:solidFill>
                <a:effectLst/>
                <a:uLnTx/>
                <a:uFillTx/>
                <a:latin typeface="Arial" panose="020B0604020202020204" pitchFamily="34" charset="0"/>
                <a:ea typeface="+mn-ea"/>
                <a:cs typeface="Arial" panose="020B0604020202020204" pitchFamily="34" charset="0"/>
              </a:rPr>
              <a:t>SecurityWeek</a:t>
            </a: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333333">
                    <a:lumMod val="75000"/>
                  </a:srgbClr>
                </a:solidFill>
                <a:effectLst/>
                <a:uLnTx/>
                <a:uFillTx/>
                <a:latin typeface="Arial" panose="020B0604020202020204" pitchFamily="34" charset="0"/>
                <a:ea typeface="+mn-ea"/>
                <a:cs typeface="Arial" panose="020B0604020202020204" pitchFamily="34" charset="0"/>
              </a:rPr>
              <a:t>SecurityWeek</a:t>
            </a:r>
            <a:endPar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endParaRP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Center for Internet Security: @</a:t>
            </a:r>
            <a:r>
              <a:rPr kumimoji="0" lang="en-US" sz="3000" b="1" i="0" u="none" strike="noStrike" kern="1200" cap="none" spc="0" normalizeH="0" baseline="0" noProof="0" dirty="0" err="1">
                <a:ln>
                  <a:noFill/>
                </a:ln>
                <a:solidFill>
                  <a:srgbClr val="333333">
                    <a:lumMod val="75000"/>
                  </a:srgbClr>
                </a:solidFill>
                <a:effectLst/>
                <a:uLnTx/>
                <a:uFillTx/>
                <a:latin typeface="Arial" panose="020B0604020202020204" pitchFamily="34" charset="0"/>
                <a:ea typeface="+mn-ea"/>
                <a:cs typeface="Arial" panose="020B0604020202020204" pitchFamily="34" charset="0"/>
              </a:rPr>
              <a:t>CISecurity</a:t>
            </a:r>
            <a:endPar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endParaRP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MSRC: @</a:t>
            </a:r>
            <a:r>
              <a:rPr kumimoji="0" lang="en-US" sz="3000" b="1" i="0" u="none" strike="noStrike" kern="1200" cap="none" spc="0" normalizeH="0" baseline="0" noProof="0" dirty="0" err="1">
                <a:ln>
                  <a:noFill/>
                </a:ln>
                <a:solidFill>
                  <a:srgbClr val="333333">
                    <a:lumMod val="75000"/>
                  </a:srgbClr>
                </a:solidFill>
                <a:effectLst/>
                <a:uLnTx/>
                <a:uFillTx/>
                <a:latin typeface="Arial" panose="020B0604020202020204" pitchFamily="34" charset="0"/>
                <a:ea typeface="+mn-ea"/>
                <a:cs typeface="Arial" panose="020B0604020202020204" pitchFamily="34" charset="0"/>
              </a:rPr>
              <a:t>msftsecresponse</a:t>
            </a:r>
            <a:endPar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endParaRP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NIST Cyber: @</a:t>
            </a:r>
            <a:r>
              <a:rPr kumimoji="0" lang="en-US" sz="3000" b="1" i="0" u="none" strike="noStrike" kern="1200" cap="none" spc="0" normalizeH="0" baseline="0" noProof="0" dirty="0" err="1">
                <a:ln>
                  <a:noFill/>
                </a:ln>
                <a:solidFill>
                  <a:srgbClr val="333333">
                    <a:lumMod val="75000"/>
                  </a:srgbClr>
                </a:solidFill>
                <a:effectLst/>
                <a:uLnTx/>
                <a:uFillTx/>
                <a:latin typeface="Arial" panose="020B0604020202020204" pitchFamily="34" charset="0"/>
                <a:ea typeface="+mn-ea"/>
                <a:cs typeface="Arial" panose="020B0604020202020204" pitchFamily="34" charset="0"/>
              </a:rPr>
              <a:t>NISTcyber</a:t>
            </a:r>
            <a:endPar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endParaRP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Intrust IT: @IntrustIT</a:t>
            </a:r>
          </a:p>
          <a:p>
            <a:pPr marL="228600" marR="0" lvl="0" indent="-228600" algn="l" defTabSz="914400" rtl="0" eaLnBrk="1" fontAlgn="auto" latinLnBrk="0" hangingPunct="1">
              <a:lnSpc>
                <a:spcPct val="90000"/>
              </a:lnSpc>
              <a:spcBef>
                <a:spcPts val="1000"/>
              </a:spcBef>
              <a:spcAft>
                <a:spcPts val="0"/>
              </a:spcAft>
              <a:buClr>
                <a:srgbClr val="F4B325"/>
              </a:buClr>
              <a:buSzPct val="75000"/>
              <a:buFont typeface="Wingdings" pitchFamily="2" charset="2"/>
              <a:buChar char="Ø"/>
              <a:tabLst/>
              <a:defRPr/>
            </a:pPr>
            <a:endParaRPr kumimoji="0" lang="en-US" sz="32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endParaRPr>
          </a:p>
        </p:txBody>
      </p:sp>
      <p:sp>
        <p:nvSpPr>
          <p:cNvPr id="7" name="Subtitle 4">
            <a:extLst>
              <a:ext uri="{FF2B5EF4-FFF2-40B4-BE49-F238E27FC236}">
                <a16:creationId xmlns:a16="http://schemas.microsoft.com/office/drawing/2014/main" id="{157FE51C-7C84-4ABC-D968-23C4C8020C7B}"/>
              </a:ext>
            </a:extLst>
          </p:cNvPr>
          <p:cNvSpPr txBox="1">
            <a:spLocks/>
          </p:cNvSpPr>
          <p:nvPr/>
        </p:nvSpPr>
        <p:spPr>
          <a:xfrm>
            <a:off x="6023295" y="1133847"/>
            <a:ext cx="6168705" cy="5063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CISA: </a:t>
            </a:r>
            <a:r>
              <a:rPr kumimoji="0" lang="en-US" sz="3000" b="1" i="0" u="none" strike="noStrike" kern="1200" cap="none" spc="0" normalizeH="0" baseline="0" noProof="0" dirty="0" err="1">
                <a:ln>
                  <a:noFill/>
                </a:ln>
                <a:solidFill>
                  <a:srgbClr val="333333">
                    <a:lumMod val="75000"/>
                  </a:srgbClr>
                </a:solidFill>
                <a:effectLst/>
                <a:uLnTx/>
                <a:uFillTx/>
                <a:latin typeface="Arial" panose="020B0604020202020204" pitchFamily="34" charset="0"/>
                <a:ea typeface="+mn-ea"/>
                <a:cs typeface="Arial" panose="020B0604020202020204" pitchFamily="34" charset="0"/>
              </a:rPr>
              <a:t>CISAgov</a:t>
            </a:r>
            <a:endPar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endParaRP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MSRC: @msftsecresponse</a:t>
            </a: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Microsoft Secure: @</a:t>
            </a:r>
            <a:r>
              <a:rPr kumimoji="0" lang="en-US" sz="3000" b="1" i="0" u="none" strike="noStrike" kern="1200" cap="none" spc="0" normalizeH="0" baseline="0" noProof="0" dirty="0" err="1">
                <a:ln>
                  <a:noFill/>
                </a:ln>
                <a:solidFill>
                  <a:srgbClr val="333333">
                    <a:lumMod val="75000"/>
                  </a:srgbClr>
                </a:solidFill>
                <a:effectLst/>
                <a:uLnTx/>
                <a:uFillTx/>
                <a:latin typeface="Arial" panose="020B0604020202020204" pitchFamily="34" charset="0"/>
                <a:ea typeface="+mn-ea"/>
                <a:cs typeface="Arial" panose="020B0604020202020204" pitchFamily="34" charset="0"/>
              </a:rPr>
              <a:t>msftsecurity</a:t>
            </a:r>
            <a:endPar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endParaRP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RSA: @</a:t>
            </a:r>
            <a:r>
              <a:rPr kumimoji="0" lang="en-US" sz="3000" b="1" i="0" u="none" strike="noStrike" kern="1200" cap="none" spc="0" normalizeH="0" baseline="0" noProof="0" dirty="0" err="1">
                <a:ln>
                  <a:noFill/>
                </a:ln>
                <a:solidFill>
                  <a:srgbClr val="333333">
                    <a:lumMod val="75000"/>
                  </a:srgbClr>
                </a:solidFill>
                <a:effectLst/>
                <a:uLnTx/>
                <a:uFillTx/>
                <a:latin typeface="Arial" panose="020B0604020202020204" pitchFamily="34" charset="0"/>
                <a:ea typeface="+mn-ea"/>
                <a:cs typeface="Arial" panose="020B0604020202020204" pitchFamily="34" charset="0"/>
              </a:rPr>
              <a:t>RSAsecurity</a:t>
            </a:r>
            <a:endPar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endParaRP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3000" b="1" i="0" u="none" strike="noStrike" kern="1200" cap="none" spc="0" normalizeH="0" baseline="0" noProof="0" dirty="0" err="1">
                <a:ln>
                  <a:noFill/>
                </a:ln>
                <a:solidFill>
                  <a:srgbClr val="333333">
                    <a:lumMod val="75000"/>
                  </a:srgbClr>
                </a:solidFill>
                <a:effectLst/>
                <a:uLnTx/>
                <a:uFillTx/>
                <a:latin typeface="Arial" panose="020B0604020202020204" pitchFamily="34" charset="0"/>
                <a:ea typeface="+mn-ea"/>
                <a:cs typeface="Arial" panose="020B0604020202020204" pitchFamily="34" charset="0"/>
              </a:rPr>
              <a:t>Mikko</a:t>
            </a: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333333">
                    <a:lumMod val="75000"/>
                  </a:srgbClr>
                </a:solidFill>
                <a:effectLst/>
                <a:uLnTx/>
                <a:uFillTx/>
                <a:latin typeface="Arial" panose="020B0604020202020204" pitchFamily="34" charset="0"/>
                <a:ea typeface="+mn-ea"/>
                <a:cs typeface="Arial" panose="020B0604020202020204" pitchFamily="34" charset="0"/>
              </a:rPr>
              <a:t>Hypponen</a:t>
            </a: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333333">
                    <a:lumMod val="75000"/>
                  </a:srgbClr>
                </a:solidFill>
                <a:effectLst/>
                <a:uLnTx/>
                <a:uFillTx/>
                <a:latin typeface="Arial" panose="020B0604020202020204" pitchFamily="34" charset="0"/>
                <a:ea typeface="+mn-ea"/>
                <a:cs typeface="Arial" panose="020B0604020202020204" pitchFamily="34" charset="0"/>
              </a:rPr>
              <a:t>mikko</a:t>
            </a:r>
            <a:endPar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endParaRP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Troy Hunt: @troyhunt</a:t>
            </a: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3000" b="1" i="0" u="none" strike="noStrike" kern="1200" cap="none" spc="0" normalizeH="0" baseline="0" noProof="0" dirty="0" err="1">
                <a:ln>
                  <a:noFill/>
                </a:ln>
                <a:solidFill>
                  <a:srgbClr val="333333">
                    <a:lumMod val="75000"/>
                  </a:srgbClr>
                </a:solidFill>
                <a:effectLst/>
                <a:uLnTx/>
                <a:uFillTx/>
                <a:latin typeface="Arial" panose="020B0604020202020204" pitchFamily="34" charset="0"/>
                <a:ea typeface="+mn-ea"/>
                <a:cs typeface="Arial" panose="020B0604020202020204" pitchFamily="34" charset="0"/>
              </a:rPr>
              <a:t>CSOnline</a:t>
            </a: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 @CSOonline</a:t>
            </a:r>
          </a:p>
          <a:p>
            <a:pPr marL="685800" marR="0" lvl="2" indent="-228600" algn="l" defTabSz="914400" rtl="0" eaLnBrk="1" fontAlgn="auto" latinLnBrk="0" hangingPunct="1">
              <a:lnSpc>
                <a:spcPct val="100000"/>
              </a:lnSpc>
              <a:spcBef>
                <a:spcPts val="1000"/>
              </a:spcBef>
              <a:spcAft>
                <a:spcPts val="0"/>
              </a:spcAft>
              <a:buClr>
                <a:srgbClr val="333333"/>
              </a:buClr>
              <a:buSzPct val="75000"/>
              <a:buFont typeface="Wingdings" panose="05000000000000000000" pitchFamily="2" charset="2"/>
              <a:buChar char="§"/>
              <a:tabLst/>
              <a:defRPr/>
            </a:pPr>
            <a:r>
              <a:rPr kumimoji="0" lang="en-US" sz="3000" b="1"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Me: @DaveHatter</a:t>
            </a:r>
          </a:p>
        </p:txBody>
      </p:sp>
    </p:spTree>
    <p:extLst>
      <p:ext uri="{BB962C8B-B14F-4D97-AF65-F5344CB8AC3E}">
        <p14:creationId xmlns:p14="http://schemas.microsoft.com/office/powerpoint/2010/main" val="25971226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172811-46AC-31FA-3D55-B9F1877F4730}"/>
              </a:ext>
            </a:extLst>
          </p:cNvPr>
          <p:cNvSpPr txBox="1"/>
          <p:nvPr/>
        </p:nvSpPr>
        <p:spPr bwMode="gray">
          <a:xfrm>
            <a:off x="2488121" y="5573563"/>
            <a:ext cx="7725104" cy="455084"/>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rmAutofit/>
          </a:bodyPr>
          <a:lstStyle/>
          <a:p>
            <a:pPr marL="0" marR="0" lvl="0" indent="0" algn="ctr" defTabSz="914400" rtl="0" eaLnBrk="1" fontAlgn="base" latinLnBrk="0" hangingPunct="1">
              <a:lnSpc>
                <a:spcPct val="90000"/>
              </a:lnSpc>
              <a:spcBef>
                <a:spcPct val="20000"/>
              </a:spcBef>
              <a:spcAft>
                <a:spcPct val="0"/>
              </a:spcAft>
              <a:buClr>
                <a:srgbClr val="000000"/>
              </a:buClr>
              <a:buSzTx/>
              <a:buFontTx/>
              <a:buNone/>
              <a:tabLst/>
              <a:defRPr/>
            </a:pPr>
            <a:r>
              <a:rPr kumimoji="0" lang="en-US" sz="1900" b="1" i="0" u="none" strike="noStrike" kern="1200" cap="all"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t>Ask ABOUT OUR no-cost, no-obligation ASSESSMENT</a:t>
            </a:r>
          </a:p>
        </p:txBody>
      </p:sp>
      <p:sp>
        <p:nvSpPr>
          <p:cNvPr id="22" name="Subtitle 1">
            <a:extLst>
              <a:ext uri="{FF2B5EF4-FFF2-40B4-BE49-F238E27FC236}">
                <a16:creationId xmlns:a16="http://schemas.microsoft.com/office/drawing/2014/main" id="{41F7BA52-B1F3-4268-9597-0749E9A9B161}"/>
              </a:ext>
            </a:extLst>
          </p:cNvPr>
          <p:cNvSpPr txBox="1">
            <a:spLocks/>
          </p:cNvSpPr>
          <p:nvPr/>
        </p:nvSpPr>
        <p:spPr bwMode="gray">
          <a:xfrm>
            <a:off x="73572" y="1222968"/>
            <a:ext cx="12118428" cy="43505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
                <a:srgbClr val="000000"/>
              </a:buClr>
              <a:buSzTx/>
              <a:buFont typeface="Wingdings" pitchFamily="2" charset="2"/>
              <a:buNone/>
              <a:tabLst/>
              <a:defRPr/>
            </a:pPr>
            <a:r>
              <a:rPr kumimoji="0" lang="en-US" sz="3600" b="1"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t>Dave Hatter, CISSP, CISA, CISM, CCSP, CSSLP, PMP, ITIL</a:t>
            </a:r>
          </a:p>
          <a:p>
            <a:pPr marL="0" marR="0" lvl="0" indent="0" algn="ctr" defTabSz="914400" rtl="0" eaLnBrk="1" fontAlgn="base" latinLnBrk="0" hangingPunct="1">
              <a:lnSpc>
                <a:spcPct val="90000"/>
              </a:lnSpc>
              <a:spcBef>
                <a:spcPct val="20000"/>
              </a:spcBef>
              <a:spcAft>
                <a:spcPct val="0"/>
              </a:spcAft>
              <a:buClr>
                <a:srgbClr val="000000"/>
              </a:buClr>
              <a:buSzTx/>
              <a:buFont typeface="Wingdings" pitchFamily="2" charset="2"/>
              <a:buNone/>
              <a:tabLst/>
              <a:defRPr/>
            </a:pPr>
            <a:r>
              <a:rPr kumimoji="0" lang="en-US" sz="20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t>linkedin.com/in/davehatter | x.com/davehatter</a:t>
            </a:r>
            <a:br>
              <a:rPr kumimoji="0" lang="en-US" sz="28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br>
            <a:endParaRPr kumimoji="0" lang="en-US" sz="28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base" latinLnBrk="0" hangingPunct="1">
              <a:lnSpc>
                <a:spcPct val="90000"/>
              </a:lnSpc>
              <a:spcBef>
                <a:spcPct val="20000"/>
              </a:spcBef>
              <a:spcAft>
                <a:spcPct val="0"/>
              </a:spcAft>
              <a:buClr>
                <a:srgbClr val="000000"/>
              </a:buClr>
              <a:buSzTx/>
              <a:buFont typeface="Wingdings" pitchFamily="2" charset="2"/>
              <a:buNone/>
              <a:tabLst/>
              <a:defRPr/>
            </a:pPr>
            <a:r>
              <a:rPr kumimoji="0" lang="en-US" sz="2800" b="0" i="0" u="none" strike="noStrike" kern="1200" cap="none" spc="0" normalizeH="0" baseline="0" noProof="0" dirty="0" err="1">
                <a:ln>
                  <a:noFill/>
                </a:ln>
                <a:solidFill>
                  <a:srgbClr val="333333"/>
                </a:solidFill>
                <a:effectLst/>
                <a:uLnTx/>
                <a:uFillTx/>
                <a:latin typeface="Segoe UI" panose="020B0502040204020203" pitchFamily="34" charset="0"/>
                <a:ea typeface="+mn-ea"/>
                <a:cs typeface="Segoe UI" panose="020B0502040204020203" pitchFamily="34" charset="0"/>
              </a:rPr>
              <a:t>hh</a:t>
            </a:r>
            <a:endParaRPr kumimoji="0" lang="en-US" sz="28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base" latinLnBrk="0" hangingPunct="1">
              <a:lnSpc>
                <a:spcPct val="90000"/>
              </a:lnSpc>
              <a:spcBef>
                <a:spcPct val="20000"/>
              </a:spcBef>
              <a:spcAft>
                <a:spcPct val="0"/>
              </a:spcAft>
              <a:buClr>
                <a:srgbClr val="000000"/>
              </a:buClr>
              <a:buSzTx/>
              <a:buFont typeface="Wingdings" pitchFamily="2" charset="2"/>
              <a:buNone/>
              <a:tabLst/>
              <a:defRPr/>
            </a:pPr>
            <a:endParaRPr kumimoji="0" lang="en-US" sz="28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base" latinLnBrk="0" hangingPunct="1">
              <a:lnSpc>
                <a:spcPct val="90000"/>
              </a:lnSpc>
              <a:spcBef>
                <a:spcPct val="20000"/>
              </a:spcBef>
              <a:spcAft>
                <a:spcPct val="0"/>
              </a:spcAft>
              <a:buClr>
                <a:srgbClr val="000000"/>
              </a:buClr>
              <a:buSzTx/>
              <a:buFont typeface="Wingdings" pitchFamily="2" charset="2"/>
              <a:buNone/>
              <a:tabLst/>
              <a:defRPr/>
            </a:pPr>
            <a:br>
              <a:rPr kumimoji="0" lang="en-US" sz="28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br>
            <a:br>
              <a:rPr kumimoji="0" lang="en-US" sz="28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br>
            <a:br>
              <a:rPr kumimoji="0" lang="en-US" sz="28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br>
            <a:r>
              <a:rPr kumimoji="0" lang="en-US" sz="28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t>Get our checklist: </a:t>
            </a:r>
            <a:br>
              <a:rPr kumimoji="0" lang="en-US" sz="28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br>
            <a:r>
              <a:rPr kumimoji="0" lang="en-US" sz="28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t>https://www.intrust-it.com/cyber-security/cyber-essentials-checklist</a:t>
            </a:r>
            <a:br>
              <a:rPr kumimoji="0" lang="en-US" sz="28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br>
            <a:endParaRPr kumimoji="0" lang="en-US" sz="2800" b="0"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endParaRPr>
          </a:p>
        </p:txBody>
      </p:sp>
      <p:sp>
        <p:nvSpPr>
          <p:cNvPr id="2" name="Rectangle 1">
            <a:extLst>
              <a:ext uri="{FF2B5EF4-FFF2-40B4-BE49-F238E27FC236}">
                <a16:creationId xmlns:a16="http://schemas.microsoft.com/office/drawing/2014/main" id="{121507EC-6D1E-4C75-8314-FC0DB5FA6A5C}"/>
              </a:ext>
            </a:extLst>
          </p:cNvPr>
          <p:cNvSpPr/>
          <p:nvPr/>
        </p:nvSpPr>
        <p:spPr bwMode="gray">
          <a:xfrm>
            <a:off x="344244" y="6050270"/>
            <a:ext cx="9997935" cy="6397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p>
            <a:pPr marL="171450" marR="0" lvl="0" indent="-171450" algn="l" defTabSz="914400" rtl="0" eaLnBrk="1" fontAlgn="base" latinLnBrk="0" hangingPunct="1">
              <a:lnSpc>
                <a:spcPct val="90000"/>
              </a:lnSpc>
              <a:spcBef>
                <a:spcPct val="20000"/>
              </a:spcBef>
              <a:spcAft>
                <a:spcPct val="0"/>
              </a:spcAft>
              <a:buClr>
                <a:srgbClr val="00000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t>Catch Tech Friday live on 55KRC at 6:30 AM every Friday on 550 AM or </a:t>
            </a:r>
            <a:r>
              <a:rPr kumimoji="0" lang="en-US" sz="1200" b="1"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hlinkClick r:id="rId2">
                  <a:extLst>
                    <a:ext uri="{A12FA001-AC4F-418D-AE19-62706E023703}">
                      <ahyp:hlinkClr xmlns:ahyp="http://schemas.microsoft.com/office/drawing/2018/hyperlinkcolor" val="tx"/>
                    </a:ext>
                  </a:extLst>
                </a:hlinkClick>
              </a:rPr>
              <a:t>http://55krc.iheart.com</a:t>
            </a:r>
            <a:endParaRPr kumimoji="0" lang="en-US" sz="1200" b="1"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endParaRPr>
          </a:p>
          <a:p>
            <a:pPr marL="171450" marR="0" lvl="0" indent="-171450" algn="l" defTabSz="914400" rtl="0" eaLnBrk="1" fontAlgn="base" latinLnBrk="0" hangingPunct="1">
              <a:lnSpc>
                <a:spcPct val="90000"/>
              </a:lnSpc>
              <a:spcBef>
                <a:spcPct val="20000"/>
              </a:spcBef>
              <a:spcAft>
                <a:spcPct val="0"/>
              </a:spcAft>
              <a:buClr>
                <a:srgbClr val="00000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t>Catch Cyber Monday live on WTVG at 6:30 AM and Tech Support </a:t>
            </a:r>
            <a:r>
              <a:rPr kumimoji="0" lang="en-US" sz="1200" b="1" i="0" u="none" strike="noStrike" kern="1200" cap="none" spc="0" normalizeH="0" baseline="0" noProof="0">
                <a:ln>
                  <a:noFill/>
                </a:ln>
                <a:solidFill>
                  <a:srgbClr val="333333"/>
                </a:solidFill>
                <a:effectLst/>
                <a:uLnTx/>
                <a:uFillTx/>
                <a:latin typeface="Segoe UI" panose="020B0502040204020203" pitchFamily="34" charset="0"/>
                <a:ea typeface="+mn-ea"/>
                <a:cs typeface="Segoe UI" panose="020B0502040204020203" pitchFamily="34" charset="0"/>
              </a:rPr>
              <a:t>at 9:00 AM </a:t>
            </a:r>
            <a:r>
              <a:rPr kumimoji="0" lang="en-US" sz="1200" b="1" i="0" u="none" strike="noStrike" kern="1200" cap="none" spc="0" normalizeH="0" baseline="0" noProof="0" dirty="0">
                <a:ln>
                  <a:noFill/>
                </a:ln>
                <a:solidFill>
                  <a:srgbClr val="333333"/>
                </a:solidFill>
                <a:effectLst/>
                <a:uLnTx/>
                <a:uFillTx/>
                <a:latin typeface="Segoe UI" panose="020B0502040204020203" pitchFamily="34" charset="0"/>
                <a:ea typeface="+mn-ea"/>
                <a:cs typeface="Segoe UI" panose="020B0502040204020203" pitchFamily="34" charset="0"/>
              </a:rPr>
              <a:t>every Monday on 13 ABC or https://www.13abc.com/</a:t>
            </a:r>
          </a:p>
        </p:txBody>
      </p:sp>
      <p:sp>
        <p:nvSpPr>
          <p:cNvPr id="3" name="Title 2">
            <a:extLst>
              <a:ext uri="{FF2B5EF4-FFF2-40B4-BE49-F238E27FC236}">
                <a16:creationId xmlns:a16="http://schemas.microsoft.com/office/drawing/2014/main" id="{7E016E88-90DD-4B5E-D974-91707AA523FC}"/>
              </a:ext>
            </a:extLst>
          </p:cNvPr>
          <p:cNvSpPr>
            <a:spLocks noGrp="1"/>
          </p:cNvSpPr>
          <p:nvPr>
            <p:ph type="title"/>
          </p:nvPr>
        </p:nvSpPr>
        <p:spPr>
          <a:xfrm>
            <a:off x="1881352" y="514350"/>
            <a:ext cx="9616381" cy="457200"/>
          </a:xfrm>
        </p:spPr>
        <p:txBody>
          <a:bodyPr vert="horz" wrap="square" lIns="91440" tIns="45720" rIns="91440" bIns="45720" numCol="1" anchor="ctr" anchorCtr="0" compatLnSpc="1">
            <a:prstTxWarp prst="textNoShape">
              <a:avLst/>
            </a:prstTxWarp>
            <a:noAutofit/>
          </a:bodyPr>
          <a:lstStyle/>
          <a:p>
            <a:pPr>
              <a:lnSpc>
                <a:spcPct val="90000"/>
              </a:lnSpc>
            </a:pPr>
            <a:r>
              <a:rPr lang="en-US" sz="4600" b="1" dirty="0"/>
              <a:t>Thank You! </a:t>
            </a:r>
          </a:p>
        </p:txBody>
      </p:sp>
      <p:sp>
        <p:nvSpPr>
          <p:cNvPr id="9" name="Subtitle 4">
            <a:extLst>
              <a:ext uri="{FF2B5EF4-FFF2-40B4-BE49-F238E27FC236}">
                <a16:creationId xmlns:a16="http://schemas.microsoft.com/office/drawing/2014/main" id="{5C40F626-FBCE-4840-A272-ED2F6D41A0D4}"/>
              </a:ext>
            </a:extLst>
          </p:cNvPr>
          <p:cNvSpPr txBox="1">
            <a:spLocks/>
          </p:cNvSpPr>
          <p:nvPr/>
        </p:nvSpPr>
        <p:spPr>
          <a:xfrm>
            <a:off x="344244" y="4162761"/>
            <a:ext cx="11618259" cy="1865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4B325"/>
              </a:buClr>
              <a:buSzPct val="75000"/>
              <a:buFont typeface="Wingdings" pitchFamily="2" charset="2"/>
              <a:buChar char="Ø"/>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4B3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4B3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4B3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4B325"/>
              </a:buClr>
              <a:buSzPct val="75000"/>
              <a:buFont typeface="Wingdings" pitchFamily="2" charset="2"/>
              <a:buNone/>
              <a:tabLst/>
              <a:defRPr/>
            </a:pPr>
            <a:endParaRPr kumimoji="0" lang="en-US" sz="2800" b="0" i="0" u="none" strike="noStrike" kern="1200" cap="none" spc="0" normalizeH="0" baseline="0" noProof="0" dirty="0">
              <a:ln>
                <a:noFill/>
              </a:ln>
              <a:solidFill>
                <a:srgbClr val="428AC6">
                  <a:lumMod val="60000"/>
                  <a:lumOff val="40000"/>
                </a:srgbClr>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C83CE702-4316-88C3-E887-C1893D0E39F9}"/>
              </a:ext>
            </a:extLst>
          </p:cNvPr>
          <p:cNvPicPr>
            <a:picLocks noChangeAspect="1"/>
          </p:cNvPicPr>
          <p:nvPr/>
        </p:nvPicPr>
        <p:blipFill>
          <a:blip r:embed="rId3"/>
          <a:stretch>
            <a:fillRect/>
          </a:stretch>
        </p:blipFill>
        <p:spPr>
          <a:xfrm>
            <a:off x="4920695" y="2191309"/>
            <a:ext cx="2350610" cy="2322403"/>
          </a:xfrm>
          <a:prstGeom prst="rect">
            <a:avLst/>
          </a:prstGeom>
        </p:spPr>
      </p:pic>
    </p:spTree>
    <p:extLst>
      <p:ext uri="{BB962C8B-B14F-4D97-AF65-F5344CB8AC3E}">
        <p14:creationId xmlns:p14="http://schemas.microsoft.com/office/powerpoint/2010/main" val="3588008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6172B-732D-BE37-61C3-F0B6A213117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B9F450-1BE1-3CCE-F7E7-950EB6BB3514}"/>
              </a:ext>
            </a:extLst>
          </p:cNvPr>
          <p:cNvPicPr>
            <a:picLocks noChangeAspect="1"/>
          </p:cNvPicPr>
          <p:nvPr/>
        </p:nvPicPr>
        <p:blipFill>
          <a:blip r:embed="rId3"/>
          <a:stretch>
            <a:fillRect/>
          </a:stretch>
        </p:blipFill>
        <p:spPr>
          <a:xfrm>
            <a:off x="-1" y="0"/>
            <a:ext cx="12192001" cy="6858000"/>
          </a:xfrm>
          <a:prstGeom prst="rect">
            <a:avLst/>
          </a:prstGeom>
        </p:spPr>
      </p:pic>
    </p:spTree>
    <p:extLst>
      <p:ext uri="{BB962C8B-B14F-4D97-AF65-F5344CB8AC3E}">
        <p14:creationId xmlns:p14="http://schemas.microsoft.com/office/powerpoint/2010/main" val="1060389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82485-3A69-836B-AC0C-69FDF88442D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E2998DA-AD41-D439-93AF-06A0DFC4A21F}"/>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1F37129-25E5-83FB-0E69-DB5343981601}"/>
              </a:ext>
            </a:extLst>
          </p:cNvPr>
          <p:cNvPicPr>
            <a:picLocks noChangeAspect="1"/>
          </p:cNvPicPr>
          <p:nvPr/>
        </p:nvPicPr>
        <p:blipFill>
          <a:blip r:embed="rId4"/>
          <a:stretch>
            <a:fillRect/>
          </a:stretch>
        </p:blipFill>
        <p:spPr>
          <a:xfrm>
            <a:off x="2337863" y="2443025"/>
            <a:ext cx="7516274" cy="1971950"/>
          </a:xfrm>
          <a:prstGeom prst="rect">
            <a:avLst/>
          </a:prstGeom>
        </p:spPr>
      </p:pic>
    </p:spTree>
    <p:extLst>
      <p:ext uri="{BB962C8B-B14F-4D97-AF65-F5344CB8AC3E}">
        <p14:creationId xmlns:p14="http://schemas.microsoft.com/office/powerpoint/2010/main" val="36416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34798-58E1-7658-C0CD-0A7ACEEF611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F15068C-6261-6FB5-6920-A483ECE4581E}"/>
              </a:ext>
            </a:extLst>
          </p:cNvPr>
          <p:cNvPicPr>
            <a:picLocks noChangeAspect="1"/>
          </p:cNvPicPr>
          <p:nvPr/>
        </p:nvPicPr>
        <p:blipFill>
          <a:blip r:embed="rId3"/>
          <a:stretch>
            <a:fillRect/>
          </a:stretch>
        </p:blipFill>
        <p:spPr>
          <a:xfrm>
            <a:off x="-1" y="0"/>
            <a:ext cx="12192001" cy="6858000"/>
          </a:xfrm>
          <a:prstGeom prst="rect">
            <a:avLst/>
          </a:prstGeom>
        </p:spPr>
      </p:pic>
    </p:spTree>
    <p:extLst>
      <p:ext uri="{BB962C8B-B14F-4D97-AF65-F5344CB8AC3E}">
        <p14:creationId xmlns:p14="http://schemas.microsoft.com/office/powerpoint/2010/main" val="3376187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B602C4E8-4A9B-0585-2AC1-7026D627391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5123455-C153-0502-DB8F-82BDF0B8FF8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356460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Custom 2">
      <a:dk1>
        <a:srgbClr val="2C2C2C"/>
      </a:dk1>
      <a:lt1>
        <a:srgbClr val="FFFFFF"/>
      </a:lt1>
      <a:dk2>
        <a:srgbClr val="0069AA"/>
      </a:dk2>
      <a:lt2>
        <a:srgbClr val="F2F2F2"/>
      </a:lt2>
      <a:accent1>
        <a:srgbClr val="F67B28"/>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IntrustIT">
  <a:themeElements>
    <a:clrScheme name="LANNewTemplate 3">
      <a:dk1>
        <a:srgbClr val="333333"/>
      </a:dk1>
      <a:lt1>
        <a:srgbClr val="FFFFFF"/>
      </a:lt1>
      <a:dk2>
        <a:srgbClr val="000000"/>
      </a:dk2>
      <a:lt2>
        <a:srgbClr val="C0C0C0"/>
      </a:lt2>
      <a:accent1>
        <a:srgbClr val="428AC6"/>
      </a:accent1>
      <a:accent2>
        <a:srgbClr val="71D161"/>
      </a:accent2>
      <a:accent3>
        <a:srgbClr val="FFFFFF"/>
      </a:accent3>
      <a:accent4>
        <a:srgbClr val="2A2A2A"/>
      </a:accent4>
      <a:accent5>
        <a:srgbClr val="B0C4DF"/>
      </a:accent5>
      <a:accent6>
        <a:srgbClr val="66BD57"/>
      </a:accent6>
      <a:hlink>
        <a:srgbClr val="54B3EE"/>
      </a:hlink>
      <a:folHlink>
        <a:srgbClr val="6666FF"/>
      </a:folHlink>
    </a:clrScheme>
    <a:fontScheme name="LANNew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NNewTemplate 1">
        <a:dk1>
          <a:srgbClr val="35567B"/>
        </a:dk1>
        <a:lt1>
          <a:srgbClr val="FFFFFF"/>
        </a:lt1>
        <a:dk2>
          <a:srgbClr val="000000"/>
        </a:dk2>
        <a:lt2>
          <a:srgbClr val="C0C0C0"/>
        </a:lt2>
        <a:accent1>
          <a:srgbClr val="789F21"/>
        </a:accent1>
        <a:accent2>
          <a:srgbClr val="52C9D6"/>
        </a:accent2>
        <a:accent3>
          <a:srgbClr val="FFFFFF"/>
        </a:accent3>
        <a:accent4>
          <a:srgbClr val="2C4868"/>
        </a:accent4>
        <a:accent5>
          <a:srgbClr val="BECDAB"/>
        </a:accent5>
        <a:accent6>
          <a:srgbClr val="49B6C2"/>
        </a:accent6>
        <a:hlink>
          <a:srgbClr val="E0C244"/>
        </a:hlink>
        <a:folHlink>
          <a:srgbClr val="009999"/>
        </a:folHlink>
      </a:clrScheme>
      <a:clrMap bg1="lt1" tx1="dk1" bg2="lt2" tx2="dk2" accent1="accent1" accent2="accent2" accent3="accent3" accent4="accent4" accent5="accent5" accent6="accent6" hlink="hlink" folHlink="folHlink"/>
    </a:extraClrScheme>
    <a:extraClrScheme>
      <a:clrScheme name="LANNewTemplate 2">
        <a:dk1>
          <a:srgbClr val="000000"/>
        </a:dk1>
        <a:lt1>
          <a:srgbClr val="FFFFFF"/>
        </a:lt1>
        <a:dk2>
          <a:srgbClr val="003366"/>
        </a:dk2>
        <a:lt2>
          <a:srgbClr val="C0C0C0"/>
        </a:lt2>
        <a:accent1>
          <a:srgbClr val="655EC6"/>
        </a:accent1>
        <a:accent2>
          <a:srgbClr val="6EB3F2"/>
        </a:accent2>
        <a:accent3>
          <a:srgbClr val="FFFFFF"/>
        </a:accent3>
        <a:accent4>
          <a:srgbClr val="000000"/>
        </a:accent4>
        <a:accent5>
          <a:srgbClr val="B8B6DF"/>
        </a:accent5>
        <a:accent6>
          <a:srgbClr val="63A2DB"/>
        </a:accent6>
        <a:hlink>
          <a:srgbClr val="F7A83F"/>
        </a:hlink>
        <a:folHlink>
          <a:srgbClr val="D51919"/>
        </a:folHlink>
      </a:clrScheme>
      <a:clrMap bg1="lt1" tx1="dk1" bg2="lt2" tx2="dk2" accent1="accent1" accent2="accent2" accent3="accent3" accent4="accent4" accent5="accent5" accent6="accent6" hlink="hlink" folHlink="folHlink"/>
    </a:extraClrScheme>
    <a:extraClrScheme>
      <a:clrScheme name="LANNewTemplate 3">
        <a:dk1>
          <a:srgbClr val="333333"/>
        </a:dk1>
        <a:lt1>
          <a:srgbClr val="FFFFFF"/>
        </a:lt1>
        <a:dk2>
          <a:srgbClr val="000000"/>
        </a:dk2>
        <a:lt2>
          <a:srgbClr val="C0C0C0"/>
        </a:lt2>
        <a:accent1>
          <a:srgbClr val="428AC6"/>
        </a:accent1>
        <a:accent2>
          <a:srgbClr val="71D161"/>
        </a:accent2>
        <a:accent3>
          <a:srgbClr val="FFFFFF"/>
        </a:accent3>
        <a:accent4>
          <a:srgbClr val="2A2A2A"/>
        </a:accent4>
        <a:accent5>
          <a:srgbClr val="B0C4DF"/>
        </a:accent5>
        <a:accent6>
          <a:srgbClr val="66BD57"/>
        </a:accent6>
        <a:hlink>
          <a:srgbClr val="54B3EE"/>
        </a:hlink>
        <a:folHlink>
          <a:srgbClr val="6666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C7A943A6-9B1F-4326-AFD8-1CEDF4C23E21}" vid="{686D5C3C-1606-497A-98D3-E938059C4A7E}"/>
    </a:ext>
  </a:extLst>
</a:theme>
</file>

<file path=ppt/theme/theme3.xml><?xml version="1.0" encoding="utf-8"?>
<a:theme xmlns:a="http://schemas.openxmlformats.org/drawingml/2006/main" name="1_IntrustIT">
  <a:themeElements>
    <a:clrScheme name="LANNewTemplate 3">
      <a:dk1>
        <a:srgbClr val="333333"/>
      </a:dk1>
      <a:lt1>
        <a:srgbClr val="FFFFFF"/>
      </a:lt1>
      <a:dk2>
        <a:srgbClr val="000000"/>
      </a:dk2>
      <a:lt2>
        <a:srgbClr val="C0C0C0"/>
      </a:lt2>
      <a:accent1>
        <a:srgbClr val="428AC6"/>
      </a:accent1>
      <a:accent2>
        <a:srgbClr val="71D161"/>
      </a:accent2>
      <a:accent3>
        <a:srgbClr val="FFFFFF"/>
      </a:accent3>
      <a:accent4>
        <a:srgbClr val="2A2A2A"/>
      </a:accent4>
      <a:accent5>
        <a:srgbClr val="B0C4DF"/>
      </a:accent5>
      <a:accent6>
        <a:srgbClr val="66BD57"/>
      </a:accent6>
      <a:hlink>
        <a:srgbClr val="54B3EE"/>
      </a:hlink>
      <a:folHlink>
        <a:srgbClr val="6666FF"/>
      </a:folHlink>
    </a:clrScheme>
    <a:fontScheme name="LANNew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NNewTemplate 1">
        <a:dk1>
          <a:srgbClr val="35567B"/>
        </a:dk1>
        <a:lt1>
          <a:srgbClr val="FFFFFF"/>
        </a:lt1>
        <a:dk2>
          <a:srgbClr val="000000"/>
        </a:dk2>
        <a:lt2>
          <a:srgbClr val="C0C0C0"/>
        </a:lt2>
        <a:accent1>
          <a:srgbClr val="789F21"/>
        </a:accent1>
        <a:accent2>
          <a:srgbClr val="52C9D6"/>
        </a:accent2>
        <a:accent3>
          <a:srgbClr val="FFFFFF"/>
        </a:accent3>
        <a:accent4>
          <a:srgbClr val="2C4868"/>
        </a:accent4>
        <a:accent5>
          <a:srgbClr val="BECDAB"/>
        </a:accent5>
        <a:accent6>
          <a:srgbClr val="49B6C2"/>
        </a:accent6>
        <a:hlink>
          <a:srgbClr val="E0C244"/>
        </a:hlink>
        <a:folHlink>
          <a:srgbClr val="009999"/>
        </a:folHlink>
      </a:clrScheme>
      <a:clrMap bg1="lt1" tx1="dk1" bg2="lt2" tx2="dk2" accent1="accent1" accent2="accent2" accent3="accent3" accent4="accent4" accent5="accent5" accent6="accent6" hlink="hlink" folHlink="folHlink"/>
    </a:extraClrScheme>
    <a:extraClrScheme>
      <a:clrScheme name="LANNewTemplate 2">
        <a:dk1>
          <a:srgbClr val="000000"/>
        </a:dk1>
        <a:lt1>
          <a:srgbClr val="FFFFFF"/>
        </a:lt1>
        <a:dk2>
          <a:srgbClr val="003366"/>
        </a:dk2>
        <a:lt2>
          <a:srgbClr val="C0C0C0"/>
        </a:lt2>
        <a:accent1>
          <a:srgbClr val="655EC6"/>
        </a:accent1>
        <a:accent2>
          <a:srgbClr val="6EB3F2"/>
        </a:accent2>
        <a:accent3>
          <a:srgbClr val="FFFFFF"/>
        </a:accent3>
        <a:accent4>
          <a:srgbClr val="000000"/>
        </a:accent4>
        <a:accent5>
          <a:srgbClr val="B8B6DF"/>
        </a:accent5>
        <a:accent6>
          <a:srgbClr val="63A2DB"/>
        </a:accent6>
        <a:hlink>
          <a:srgbClr val="F7A83F"/>
        </a:hlink>
        <a:folHlink>
          <a:srgbClr val="D51919"/>
        </a:folHlink>
      </a:clrScheme>
      <a:clrMap bg1="lt1" tx1="dk1" bg2="lt2" tx2="dk2" accent1="accent1" accent2="accent2" accent3="accent3" accent4="accent4" accent5="accent5" accent6="accent6" hlink="hlink" folHlink="folHlink"/>
    </a:extraClrScheme>
    <a:extraClrScheme>
      <a:clrScheme name="LANNewTemplate 3">
        <a:dk1>
          <a:srgbClr val="333333"/>
        </a:dk1>
        <a:lt1>
          <a:srgbClr val="FFFFFF"/>
        </a:lt1>
        <a:dk2>
          <a:srgbClr val="000000"/>
        </a:dk2>
        <a:lt2>
          <a:srgbClr val="C0C0C0"/>
        </a:lt2>
        <a:accent1>
          <a:srgbClr val="428AC6"/>
        </a:accent1>
        <a:accent2>
          <a:srgbClr val="71D161"/>
        </a:accent2>
        <a:accent3>
          <a:srgbClr val="FFFFFF"/>
        </a:accent3>
        <a:accent4>
          <a:srgbClr val="2A2A2A"/>
        </a:accent4>
        <a:accent5>
          <a:srgbClr val="B0C4DF"/>
        </a:accent5>
        <a:accent6>
          <a:srgbClr val="66BD57"/>
        </a:accent6>
        <a:hlink>
          <a:srgbClr val="54B3EE"/>
        </a:hlink>
        <a:folHlink>
          <a:srgbClr val="6666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C7A943A6-9B1F-4326-AFD8-1CEDF4C23E21}" vid="{686D5C3C-1606-497A-98D3-E938059C4A7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090816ED41D94DB998043EAC089F20" ma:contentTypeVersion="12" ma:contentTypeDescription="Create a new document." ma:contentTypeScope="" ma:versionID="4c1009fbae20560819fe5d52f6187c88">
  <xsd:schema xmlns:xsd="http://www.w3.org/2001/XMLSchema" xmlns:xs="http://www.w3.org/2001/XMLSchema" xmlns:p="http://schemas.microsoft.com/office/2006/metadata/properties" xmlns:ns3="7877c17a-3ecc-4025-a5ba-6d067d2305f1" xmlns:ns4="7c96858b-c0ae-4e82-aa53-b3bd905b4c49" targetNamespace="http://schemas.microsoft.com/office/2006/metadata/properties" ma:root="true" ma:fieldsID="015a0a44382f23457133b6cabb442406" ns3:_="" ns4:_="">
    <xsd:import namespace="7877c17a-3ecc-4025-a5ba-6d067d2305f1"/>
    <xsd:import namespace="7c96858b-c0ae-4e82-aa53-b3bd905b4c4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7c17a-3ecc-4025-a5ba-6d067d2305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96858b-c0ae-4e82-aa53-b3bd905b4c4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C13DB1-E082-425C-8888-3545B05FE5E9}">
  <ds:schemaRefs>
    <ds:schemaRef ds:uri="http://schemas.microsoft.com/sharepoint/v3/contenttype/forms"/>
  </ds:schemaRefs>
</ds:datastoreItem>
</file>

<file path=customXml/itemProps2.xml><?xml version="1.0" encoding="utf-8"?>
<ds:datastoreItem xmlns:ds="http://schemas.openxmlformats.org/officeDocument/2006/customXml" ds:itemID="{3A553AA7-E05F-4CEC-9687-F45D9C35F82C}">
  <ds:schemaRefs>
    <ds:schemaRef ds:uri="http://schemas.microsoft.com/office/2006/metadata/properties"/>
    <ds:schemaRef ds:uri="http://www.w3.org/XML/1998/namespace"/>
    <ds:schemaRef ds:uri="http://schemas.microsoft.com/office/2006/documentManagement/types"/>
    <ds:schemaRef ds:uri="http://purl.org/dc/dcmitype/"/>
    <ds:schemaRef ds:uri="http://purl.org/dc/elements/1.1/"/>
    <ds:schemaRef ds:uri="7c96858b-c0ae-4e82-aa53-b3bd905b4c49"/>
    <ds:schemaRef ds:uri="http://purl.org/dc/terms/"/>
    <ds:schemaRef ds:uri="7877c17a-3ecc-4025-a5ba-6d067d2305f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5D446553-DA32-42C6-97BD-318E25D3B8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7c17a-3ecc-4025-a5ba-6d067d2305f1"/>
    <ds:schemaRef ds:uri="7c96858b-c0ae-4e82-aa53-b3bd905b4c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TM03090430[[fn=Banded]]</Template>
  <TotalTime>22583</TotalTime>
  <Words>1662</Words>
  <Application>Microsoft Office PowerPoint</Application>
  <PresentationFormat>Widescreen</PresentationFormat>
  <Paragraphs>250</Paragraphs>
  <Slides>57</Slides>
  <Notes>46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57</vt:i4>
      </vt:variant>
    </vt:vector>
  </HeadingPairs>
  <TitlesOfParts>
    <vt:vector size="69" baseType="lpstr">
      <vt:lpstr>Arial</vt:lpstr>
      <vt:lpstr>Arial Black</vt:lpstr>
      <vt:lpstr>Calibri</vt:lpstr>
      <vt:lpstr>Corbel</vt:lpstr>
      <vt:lpstr>Franklin Gothic Book</vt:lpstr>
      <vt:lpstr>Segoe UI</vt:lpstr>
      <vt:lpstr>Segoe UI Light</vt:lpstr>
      <vt:lpstr>Times New Roman</vt:lpstr>
      <vt:lpstr>Wingdings</vt:lpstr>
      <vt:lpstr>Banded</vt:lpstr>
      <vt:lpstr>IntrustIT</vt:lpstr>
      <vt:lpstr>1_IntrustIT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Human Factor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Search Engine Poisoning</vt:lpstr>
      <vt:lpstr>PowerPoint Presentation</vt:lpstr>
      <vt:lpstr>PowerPoint Presentation</vt:lpstr>
      <vt:lpstr>PowerPoint Presentation</vt:lpstr>
      <vt:lpstr>PowerPoint Presentation</vt:lpstr>
      <vt:lpstr>Two Real World Attacks</vt:lpstr>
      <vt:lpstr>PowerPoint Presentation</vt:lpstr>
      <vt:lpstr>Account Takeover</vt:lpstr>
      <vt:lpstr>Account Takeover</vt:lpstr>
      <vt:lpstr>Account Takeover</vt:lpstr>
      <vt:lpstr>Account Takeover</vt:lpstr>
      <vt:lpstr>PowerPoint Presentation</vt:lpstr>
      <vt:lpstr>PowerPoint Presentation</vt:lpstr>
      <vt:lpstr>PowerPoint Presentation</vt:lpstr>
      <vt:lpstr>Defense in Depth</vt:lpstr>
      <vt:lpstr>Password Hygiene</vt:lpstr>
      <vt:lpstr>Multi-factor Authentication (MFA)</vt:lpstr>
      <vt:lpstr>Patch Management / updates</vt:lpstr>
      <vt:lpstr>Endpoint Protection (EPP)</vt:lpstr>
      <vt:lpstr>Backup / Resiliency</vt:lpstr>
      <vt:lpstr>Privacy != Security</vt:lpstr>
      <vt:lpstr>Encryption</vt:lpstr>
      <vt:lpstr>Internet of Insecure Things (IoT)</vt:lpstr>
      <vt:lpstr>Public Wi-Fi</vt:lpstr>
      <vt:lpstr>Virtual Private Network</vt:lpstr>
      <vt:lpstr>My Personal Tech Stack</vt:lpstr>
      <vt:lpstr>PowerPoint Presentation</vt:lpstr>
      <vt:lpstr>PowerPoint Presentation</vt:lpstr>
      <vt:lpstr>Questions?</vt:lpstr>
      <vt:lpstr>Additional Resources</vt:lpstr>
      <vt:lpstr>For more information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Montoya</dc:creator>
  <cp:lastModifiedBy>Dave Hatter</cp:lastModifiedBy>
  <cp:revision>857</cp:revision>
  <dcterms:created xsi:type="dcterms:W3CDTF">2017-07-31T20:34:39Z</dcterms:created>
  <dcterms:modified xsi:type="dcterms:W3CDTF">2025-09-25T15:49:09Z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0x01010063090816ED41D94DB998043EAC089F20</vt:lpwstr>
  </property>
</Properties>
</file>